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3"/>
  </p:notesMasterIdLst>
  <p:sldIdLst>
    <p:sldId id="256" r:id="rId2"/>
    <p:sldId id="272" r:id="rId3"/>
    <p:sldId id="282" r:id="rId4"/>
    <p:sldId id="287" r:id="rId5"/>
    <p:sldId id="285" r:id="rId6"/>
    <p:sldId id="276" r:id="rId7"/>
    <p:sldId id="269" r:id="rId8"/>
    <p:sldId id="271" r:id="rId9"/>
    <p:sldId id="277" r:id="rId10"/>
    <p:sldId id="278" r:id="rId11"/>
    <p:sldId id="279" r:id="rId12"/>
    <p:sldId id="280" r:id="rId13"/>
    <p:sldId id="288" r:id="rId14"/>
    <p:sldId id="286" r:id="rId15"/>
    <p:sldId id="283" r:id="rId16"/>
    <p:sldId id="289" r:id="rId17"/>
    <p:sldId id="290" r:id="rId18"/>
    <p:sldId id="291" r:id="rId19"/>
    <p:sldId id="292" r:id="rId20"/>
    <p:sldId id="281" r:id="rId21"/>
    <p:sldId id="29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683CC4-852A-49F1-943D-1AE3F8A71EA6}" v="2660" dt="2021-11-18T15:57:41.3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h Kheng Xi, Jevan" userId="38b6b64c-cecc-4b78-9228-4ca68902885d" providerId="ADAL" clId="{27683CC4-852A-49F1-943D-1AE3F8A71EA6}"/>
    <pc:docChg chg="undo custSel addSld delSld modSld">
      <pc:chgData name="Goh Kheng Xi, Jevan" userId="38b6b64c-cecc-4b78-9228-4ca68902885d" providerId="ADAL" clId="{27683CC4-852A-49F1-943D-1AE3F8A71EA6}" dt="2021-11-18T15:57:41.344" v="3360" actId="47"/>
      <pc:docMkLst>
        <pc:docMk/>
      </pc:docMkLst>
      <pc:sldChg chg="addSp delSp modSp mod setBg setClrOvrMap delDesignElem">
        <pc:chgData name="Goh Kheng Xi, Jevan" userId="38b6b64c-cecc-4b78-9228-4ca68902885d" providerId="ADAL" clId="{27683CC4-852A-49F1-943D-1AE3F8A71EA6}" dt="2021-11-11T03:31:23.983" v="3022" actId="1076"/>
        <pc:sldMkLst>
          <pc:docMk/>
          <pc:sldMk cId="555215069" sldId="256"/>
        </pc:sldMkLst>
        <pc:spChg chg="mo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2" creationId="{DFC12104-FC2B-4F94-8C02-9E79C79616FA}"/>
          </ac:spMkLst>
        </pc:spChg>
        <pc:spChg chg="mo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3" creationId="{288702BB-EB24-4D8F-9B65-1BD23A4D9C4D}"/>
          </ac:spMkLst>
        </pc:spChg>
        <pc:spChg chg="ad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9" creationId="{0671A8AE-40A1-4631-A6B8-581AFF065482}"/>
          </ac:spMkLst>
        </pc:spChg>
        <pc:spChg chg="mod">
          <ac:chgData name="Goh Kheng Xi, Jevan" userId="38b6b64c-cecc-4b78-9228-4ca68902885d" providerId="ADAL" clId="{27683CC4-852A-49F1-943D-1AE3F8A71EA6}" dt="2021-11-11T03:31:23.983" v="3022" actId="1076"/>
          <ac:spMkLst>
            <pc:docMk/>
            <pc:sldMk cId="555215069" sldId="256"/>
            <ac:spMk id="11" creationId="{1B1D4F44-CD35-4205-9686-0FBB847FA3E7}"/>
          </ac:spMkLst>
        </pc:spChg>
        <pc:spChg chg="ad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11" creationId="{AB58EF07-17C2-48CF-ABB0-EEF1F17CB8F0}"/>
          </ac:spMkLst>
        </pc:spChg>
        <pc:spChg chg="ad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13" creationId="{AF2F604E-43BE-4DC3-B983-E071523364F8}"/>
          </ac:spMkLst>
        </pc:spChg>
        <pc:spChg chg="add">
          <ac:chgData name="Goh Kheng Xi, Jevan" userId="38b6b64c-cecc-4b78-9228-4ca68902885d" providerId="ADAL" clId="{27683CC4-852A-49F1-943D-1AE3F8A71EA6}" dt="2021-11-11T00:27:36.224" v="998" actId="26606"/>
          <ac:spMkLst>
            <pc:docMk/>
            <pc:sldMk cId="555215069" sldId="256"/>
            <ac:spMk id="15" creationId="{08C9B587-E65E-4B52-B37C-ABEBB6E87928}"/>
          </ac:spMkLst>
        </pc:spChg>
        <pc:spChg chg="del">
          <ac:chgData name="Goh Kheng Xi, Jevan" userId="38b6b64c-cecc-4b78-9228-4ca68902885d" providerId="ADAL" clId="{27683CC4-852A-49F1-943D-1AE3F8A71EA6}" dt="2021-11-11T00:28:49.212" v="1000"/>
          <ac:spMkLst>
            <pc:docMk/>
            <pc:sldMk cId="555215069" sldId="256"/>
            <ac:spMk id="23" creationId="{9203DE33-2CD4-4CA8-9AF3-37C3B65133B0}"/>
          </ac:spMkLst>
        </pc:spChg>
        <pc:spChg chg="del">
          <ac:chgData name="Goh Kheng Xi, Jevan" userId="38b6b64c-cecc-4b78-9228-4ca68902885d" providerId="ADAL" clId="{27683CC4-852A-49F1-943D-1AE3F8A71EA6}" dt="2021-11-11T00:28:49.212" v="1000"/>
          <ac:spMkLst>
            <pc:docMk/>
            <pc:sldMk cId="555215069" sldId="256"/>
            <ac:spMk id="25" creationId="{0AF57B88-1D4C-41FA-A761-EC1DD10C35CB}"/>
          </ac:spMkLst>
        </pc:spChg>
        <pc:spChg chg="del">
          <ac:chgData name="Goh Kheng Xi, Jevan" userId="38b6b64c-cecc-4b78-9228-4ca68902885d" providerId="ADAL" clId="{27683CC4-852A-49F1-943D-1AE3F8A71EA6}" dt="2021-11-11T00:28:49.212" v="1000"/>
          <ac:spMkLst>
            <pc:docMk/>
            <pc:sldMk cId="555215069" sldId="256"/>
            <ac:spMk id="27" creationId="{D2548F45-5164-4ABB-8212-7F293FDED8D4}"/>
          </ac:spMkLst>
        </pc:spChg>
        <pc:spChg chg="del">
          <ac:chgData name="Goh Kheng Xi, Jevan" userId="38b6b64c-cecc-4b78-9228-4ca68902885d" providerId="ADAL" clId="{27683CC4-852A-49F1-943D-1AE3F8A71EA6}" dt="2021-11-11T00:28:49.212" v="1000"/>
          <ac:spMkLst>
            <pc:docMk/>
            <pc:sldMk cId="555215069" sldId="256"/>
            <ac:spMk id="28" creationId="{5E81CCFB-7BEF-4186-86FB-D09450B4D02D}"/>
          </ac:spMkLst>
        </pc:spChg>
        <pc:spChg chg="del">
          <ac:chgData name="Goh Kheng Xi, Jevan" userId="38b6b64c-cecc-4b78-9228-4ca68902885d" providerId="ADAL" clId="{27683CC4-852A-49F1-943D-1AE3F8A71EA6}" dt="2021-11-11T00:28:59.428" v="1002"/>
          <ac:spMkLst>
            <pc:docMk/>
            <pc:sldMk cId="555215069" sldId="256"/>
            <ac:spMk id="29" creationId="{D660E354-01D0-4D36-9100-7D4CEDE99C5F}"/>
          </ac:spMkLst>
        </pc:spChg>
        <pc:spChg chg="del">
          <ac:chgData name="Goh Kheng Xi, Jevan" userId="38b6b64c-cecc-4b78-9228-4ca68902885d" providerId="ADAL" clId="{27683CC4-852A-49F1-943D-1AE3F8A71EA6}" dt="2021-11-11T00:28:59.428" v="1002"/>
          <ac:spMkLst>
            <pc:docMk/>
            <pc:sldMk cId="555215069" sldId="256"/>
            <ac:spMk id="30" creationId="{D8745D08-E5A7-4082-98EB-FDDB0B13B2E1}"/>
          </ac:spMkLst>
        </pc:spChg>
        <pc:spChg chg="del">
          <ac:chgData name="Goh Kheng Xi, Jevan" userId="38b6b64c-cecc-4b78-9228-4ca68902885d" providerId="ADAL" clId="{27683CC4-852A-49F1-943D-1AE3F8A71EA6}" dt="2021-11-11T00:28:59.428" v="1002"/>
          <ac:spMkLst>
            <pc:docMk/>
            <pc:sldMk cId="555215069" sldId="256"/>
            <ac:spMk id="31" creationId="{8111D92E-4FFD-4DB5-A252-C13FC1BE7E18}"/>
          </ac:spMkLst>
        </pc:spChg>
        <pc:spChg chg="del">
          <ac:chgData name="Goh Kheng Xi, Jevan" userId="38b6b64c-cecc-4b78-9228-4ca68902885d" providerId="ADAL" clId="{27683CC4-852A-49F1-943D-1AE3F8A71EA6}" dt="2021-11-11T00:28:59.428" v="1002"/>
          <ac:spMkLst>
            <pc:docMk/>
            <pc:sldMk cId="555215069" sldId="256"/>
            <ac:spMk id="32" creationId="{2CB73E9A-EDB1-467A-BF6B-D62D47AD42F5}"/>
          </ac:spMkLst>
        </pc:spChg>
        <pc:picChg chg="add del">
          <ac:chgData name="Goh Kheng Xi, Jevan" userId="38b6b64c-cecc-4b78-9228-4ca68902885d" providerId="ADAL" clId="{27683CC4-852A-49F1-943D-1AE3F8A71EA6}" dt="2021-11-11T00:32:33.989" v="1006" actId="478"/>
          <ac:picMkLst>
            <pc:docMk/>
            <pc:sldMk cId="555215069" sldId="256"/>
            <ac:picMk id="5" creationId="{543968CE-6A34-4355-87D8-528AE0AB7B04}"/>
          </ac:picMkLst>
        </pc:picChg>
      </pc:sldChg>
      <pc:sldChg chg="modSp new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2795164169" sldId="257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795164169" sldId="257"/>
            <ac:spMk id="2" creationId="{60771BC9-2AC2-4CFA-8C2D-7111E2A0FE2F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795164169" sldId="257"/>
            <ac:spMk id="3" creationId="{0FE52A81-1640-47FE-8373-48B6ACC145F5}"/>
          </ac:spMkLst>
        </pc:spChg>
      </pc:sldChg>
      <pc:sldChg chg="modSp new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3617054788" sldId="258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3617054788" sldId="258"/>
            <ac:spMk id="2" creationId="{09839B88-22B2-49C8-9B23-860413BF1FB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3617054788" sldId="258"/>
            <ac:spMk id="3" creationId="{7F454CC6-A5EB-4B84-8EC2-7B60522F6A38}"/>
          </ac:spMkLst>
        </pc:spChg>
      </pc:sldChg>
      <pc:sldChg chg="new del">
        <pc:chgData name="Goh Kheng Xi, Jevan" userId="38b6b64c-cecc-4b78-9228-4ca68902885d" providerId="ADAL" clId="{27683CC4-852A-49F1-943D-1AE3F8A71EA6}" dt="2021-11-10T19:05:10.732" v="378" actId="680"/>
        <pc:sldMkLst>
          <pc:docMk/>
          <pc:sldMk cId="945870505" sldId="259"/>
        </pc:sldMkLst>
      </pc:sldChg>
      <pc:sldChg chg="modSp add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2105739135" sldId="259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105739135" sldId="259"/>
            <ac:spMk id="2" creationId="{09839B88-22B2-49C8-9B23-860413BF1FB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105739135" sldId="259"/>
            <ac:spMk id="3" creationId="{7F454CC6-A5EB-4B84-8EC2-7B60522F6A38}"/>
          </ac:spMkLst>
        </pc:spChg>
      </pc:sldChg>
      <pc:sldChg chg="modSp add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920589619" sldId="260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920589619" sldId="260"/>
            <ac:spMk id="2" creationId="{09839B88-22B2-49C8-9B23-860413BF1FB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920589619" sldId="260"/>
            <ac:spMk id="3" creationId="{7F454CC6-A5EB-4B84-8EC2-7B60522F6A38}"/>
          </ac:spMkLst>
        </pc:spChg>
      </pc:sldChg>
      <pc:sldChg chg="modSp add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883148651" sldId="261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883148651" sldId="261"/>
            <ac:spMk id="2" creationId="{09839B88-22B2-49C8-9B23-860413BF1FB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883148651" sldId="261"/>
            <ac:spMk id="3" creationId="{7F454CC6-A5EB-4B84-8EC2-7B60522F6A38}"/>
          </ac:spMkLst>
        </pc:spChg>
      </pc:sldChg>
      <pc:sldChg chg="modSp new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2718928420" sldId="262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718928420" sldId="262"/>
            <ac:spMk id="2" creationId="{EB8759BF-EB34-4063-BDE9-9F9EA3D21CE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2718928420" sldId="262"/>
            <ac:spMk id="3" creationId="{5B4CC925-2945-4B6D-89D9-B384B023DB4A}"/>
          </ac:spMkLst>
        </pc:spChg>
      </pc:sldChg>
      <pc:sldChg chg="modSp add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1013607053" sldId="263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013607053" sldId="263"/>
            <ac:spMk id="2" creationId="{EB8759BF-EB34-4063-BDE9-9F9EA3D21CE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013607053" sldId="263"/>
            <ac:spMk id="3" creationId="{5B4CC925-2945-4B6D-89D9-B384B023DB4A}"/>
          </ac:spMkLst>
        </pc:spChg>
      </pc:sldChg>
      <pc:sldChg chg="modSp add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1020422584" sldId="264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020422584" sldId="264"/>
            <ac:spMk id="2" creationId="{EB8759BF-EB34-4063-BDE9-9F9EA3D21CE8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020422584" sldId="264"/>
            <ac:spMk id="3" creationId="{5B4CC925-2945-4B6D-89D9-B384B023DB4A}"/>
          </ac:spMkLst>
        </pc:spChg>
      </pc:sldChg>
      <pc:sldChg chg="modSp new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1614149864" sldId="265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614149864" sldId="265"/>
            <ac:spMk id="2" creationId="{92D8FF0B-02B2-495C-BEC9-FE635329C590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614149864" sldId="265"/>
            <ac:spMk id="3" creationId="{257AD245-FAFE-40A9-8D33-14817F28CC87}"/>
          </ac:spMkLst>
        </pc:spChg>
      </pc:sldChg>
      <pc:sldChg chg="modSp">
        <pc:chgData name="Goh Kheng Xi, Jevan" userId="38b6b64c-cecc-4b78-9228-4ca68902885d" providerId="ADAL" clId="{27683CC4-852A-49F1-943D-1AE3F8A71EA6}" dt="2021-11-11T00:29:32.073" v="1004"/>
        <pc:sldMkLst>
          <pc:docMk/>
          <pc:sldMk cId="1672896129" sldId="266"/>
        </pc:sldMkLst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672896129" sldId="266"/>
            <ac:spMk id="2" creationId="{F56ED5BF-6CDD-4C23-A6B3-14E5DE89A0B7}"/>
          </ac:spMkLst>
        </pc:spChg>
        <pc:spChg chg="mod">
          <ac:chgData name="Goh Kheng Xi, Jevan" userId="38b6b64c-cecc-4b78-9228-4ca68902885d" providerId="ADAL" clId="{27683CC4-852A-49F1-943D-1AE3F8A71EA6}" dt="2021-11-11T00:29:32.073" v="1004"/>
          <ac:spMkLst>
            <pc:docMk/>
            <pc:sldMk cId="1672896129" sldId="266"/>
            <ac:spMk id="3" creationId="{F3C40882-0474-4E17-813A-BF6864B96945}"/>
          </ac:spMkLst>
        </pc:spChg>
      </pc:sldChg>
      <pc:sldChg chg="modSp new mod setBg">
        <pc:chgData name="Goh Kheng Xi, Jevan" userId="38b6b64c-cecc-4b78-9228-4ca68902885d" providerId="ADAL" clId="{27683CC4-852A-49F1-943D-1AE3F8A71EA6}" dt="2021-11-11T00:34:42.530" v="1029" actId="20577"/>
        <pc:sldMkLst>
          <pc:docMk/>
          <pc:sldMk cId="835553859" sldId="267"/>
        </pc:sldMkLst>
        <pc:spChg chg="mod">
          <ac:chgData name="Goh Kheng Xi, Jevan" userId="38b6b64c-cecc-4b78-9228-4ca68902885d" providerId="ADAL" clId="{27683CC4-852A-49F1-943D-1AE3F8A71EA6}" dt="2021-11-11T00:33:09.945" v="1014" actId="20577"/>
          <ac:spMkLst>
            <pc:docMk/>
            <pc:sldMk cId="835553859" sldId="267"/>
            <ac:spMk id="2" creationId="{AE94F0FF-E99D-4120-A5B8-5F4B368C5B5E}"/>
          </ac:spMkLst>
        </pc:spChg>
        <pc:spChg chg="mod">
          <ac:chgData name="Goh Kheng Xi, Jevan" userId="38b6b64c-cecc-4b78-9228-4ca68902885d" providerId="ADAL" clId="{27683CC4-852A-49F1-943D-1AE3F8A71EA6}" dt="2021-11-11T00:34:42.530" v="1029" actId="20577"/>
          <ac:spMkLst>
            <pc:docMk/>
            <pc:sldMk cId="835553859" sldId="267"/>
            <ac:spMk id="3" creationId="{157B7701-B7BD-4CAE-B021-9F34E4589A5E}"/>
          </ac:spMkLst>
        </pc:spChg>
      </pc:sldChg>
      <pc:sldChg chg="modSp add mod">
        <pc:chgData name="Goh Kheng Xi, Jevan" userId="38b6b64c-cecc-4b78-9228-4ca68902885d" providerId="ADAL" clId="{27683CC4-852A-49F1-943D-1AE3F8A71EA6}" dt="2021-11-11T00:53:11.300" v="1706" actId="20577"/>
        <pc:sldMkLst>
          <pc:docMk/>
          <pc:sldMk cId="1331996481" sldId="269"/>
        </pc:sldMkLst>
        <pc:spChg chg="mod">
          <ac:chgData name="Goh Kheng Xi, Jevan" userId="38b6b64c-cecc-4b78-9228-4ca68902885d" providerId="ADAL" clId="{27683CC4-852A-49F1-943D-1AE3F8A71EA6}" dt="2021-11-11T00:53:11.300" v="1706" actId="20577"/>
          <ac:spMkLst>
            <pc:docMk/>
            <pc:sldMk cId="1331996481" sldId="269"/>
            <ac:spMk id="3" creationId="{157B7701-B7BD-4CAE-B021-9F34E4589A5E}"/>
          </ac:spMkLst>
        </pc:spChg>
      </pc:sldChg>
      <pc:sldChg chg="addSp delSp modSp add mod modAnim">
        <pc:chgData name="Goh Kheng Xi, Jevan" userId="38b6b64c-cecc-4b78-9228-4ca68902885d" providerId="ADAL" clId="{27683CC4-852A-49F1-943D-1AE3F8A71EA6}" dt="2021-11-11T02:18:53.098" v="2188" actId="20577"/>
        <pc:sldMkLst>
          <pc:docMk/>
          <pc:sldMk cId="2994815503" sldId="271"/>
        </pc:sldMkLst>
        <pc:spChg chg="mod">
          <ac:chgData name="Goh Kheng Xi, Jevan" userId="38b6b64c-cecc-4b78-9228-4ca68902885d" providerId="ADAL" clId="{27683CC4-852A-49F1-943D-1AE3F8A71EA6}" dt="2021-11-11T00:47:41.926" v="1688" actId="20577"/>
          <ac:spMkLst>
            <pc:docMk/>
            <pc:sldMk cId="2994815503" sldId="271"/>
            <ac:spMk id="2" creationId="{AE94F0FF-E99D-4120-A5B8-5F4B368C5B5E}"/>
          </ac:spMkLst>
        </pc:spChg>
        <pc:spChg chg="del mod">
          <ac:chgData name="Goh Kheng Xi, Jevan" userId="38b6b64c-cecc-4b78-9228-4ca68902885d" providerId="ADAL" clId="{27683CC4-852A-49F1-943D-1AE3F8A71EA6}" dt="2021-11-11T01:23:18.911" v="1714"/>
          <ac:spMkLst>
            <pc:docMk/>
            <pc:sldMk cId="2994815503" sldId="271"/>
            <ac:spMk id="3" creationId="{157B7701-B7BD-4CAE-B021-9F34E4589A5E}"/>
          </ac:spMkLst>
        </pc:spChg>
        <pc:spChg chg="add del mod">
          <ac:chgData name="Goh Kheng Xi, Jevan" userId="38b6b64c-cecc-4b78-9228-4ca68902885d" providerId="ADAL" clId="{27683CC4-852A-49F1-943D-1AE3F8A71EA6}" dt="2021-11-11T01:23:47.739" v="1720" actId="478"/>
          <ac:spMkLst>
            <pc:docMk/>
            <pc:sldMk cId="2994815503" sldId="271"/>
            <ac:spMk id="5" creationId="{A409C65C-EB4C-44EA-A5DB-0DB4C94D11FC}"/>
          </ac:spMkLst>
        </pc:spChg>
        <pc:spChg chg="add mod">
          <ac:chgData name="Goh Kheng Xi, Jevan" userId="38b6b64c-cecc-4b78-9228-4ca68902885d" providerId="ADAL" clId="{27683CC4-852A-49F1-943D-1AE3F8A71EA6}" dt="2021-11-11T02:18:53.098" v="2188" actId="20577"/>
          <ac:spMkLst>
            <pc:docMk/>
            <pc:sldMk cId="2994815503" sldId="271"/>
            <ac:spMk id="6" creationId="{EC453513-30BE-432B-A343-18BF25186CBD}"/>
          </ac:spMkLst>
        </pc:spChg>
        <pc:picChg chg="add mod">
          <ac:chgData name="Goh Kheng Xi, Jevan" userId="38b6b64c-cecc-4b78-9228-4ca68902885d" providerId="ADAL" clId="{27683CC4-852A-49F1-943D-1AE3F8A71EA6}" dt="2021-11-11T01:23:20.692" v="1715" actId="1076"/>
          <ac:picMkLst>
            <pc:docMk/>
            <pc:sldMk cId="2994815503" sldId="271"/>
            <ac:picMk id="4" creationId="{A661A0F0-2AC0-40F2-B415-9268115C8B6B}"/>
          </ac:picMkLst>
        </pc:picChg>
      </pc:sldChg>
      <pc:sldChg chg="modSp">
        <pc:chgData name="Goh Kheng Xi, Jevan" userId="38b6b64c-cecc-4b78-9228-4ca68902885d" providerId="ADAL" clId="{27683CC4-852A-49F1-943D-1AE3F8A71EA6}" dt="2021-11-11T04:19:51.358" v="3359" actId="20577"/>
        <pc:sldMkLst>
          <pc:docMk/>
          <pc:sldMk cId="3659764378" sldId="276"/>
        </pc:sldMkLst>
        <pc:spChg chg="mod">
          <ac:chgData name="Goh Kheng Xi, Jevan" userId="38b6b64c-cecc-4b78-9228-4ca68902885d" providerId="ADAL" clId="{27683CC4-852A-49F1-943D-1AE3F8A71EA6}" dt="2021-11-11T04:19:51.358" v="3359" actId="20577"/>
          <ac:spMkLst>
            <pc:docMk/>
            <pc:sldMk cId="3659764378" sldId="276"/>
            <ac:spMk id="3" creationId="{157B7701-B7BD-4CAE-B021-9F34E4589A5E}"/>
          </ac:spMkLst>
        </pc:spChg>
      </pc:sldChg>
      <pc:sldChg chg="addSp delSp modSp add mod modAnim">
        <pc:chgData name="Goh Kheng Xi, Jevan" userId="38b6b64c-cecc-4b78-9228-4ca68902885d" providerId="ADAL" clId="{27683CC4-852A-49F1-943D-1AE3F8A71EA6}" dt="2021-11-11T01:51:44.161" v="1900" actId="1076"/>
        <pc:sldMkLst>
          <pc:docMk/>
          <pc:sldMk cId="4209463169" sldId="277"/>
        </pc:sldMkLst>
        <pc:spChg chg="mod">
          <ac:chgData name="Goh Kheng Xi, Jevan" userId="38b6b64c-cecc-4b78-9228-4ca68902885d" providerId="ADAL" clId="{27683CC4-852A-49F1-943D-1AE3F8A71EA6}" dt="2021-11-11T00:52:00.970" v="1696" actId="5793"/>
          <ac:spMkLst>
            <pc:docMk/>
            <pc:sldMk cId="4209463169" sldId="277"/>
            <ac:spMk id="2" creationId="{AE94F0FF-E99D-4120-A5B8-5F4B368C5B5E}"/>
          </ac:spMkLst>
        </pc:spChg>
        <pc:spChg chg="del">
          <ac:chgData name="Goh Kheng Xi, Jevan" userId="38b6b64c-cecc-4b78-9228-4ca68902885d" providerId="ADAL" clId="{27683CC4-852A-49F1-943D-1AE3F8A71EA6}" dt="2021-11-11T01:51:02.114" v="1812" actId="478"/>
          <ac:spMkLst>
            <pc:docMk/>
            <pc:sldMk cId="4209463169" sldId="277"/>
            <ac:spMk id="3" creationId="{157B7701-B7BD-4CAE-B021-9F34E4589A5E}"/>
          </ac:spMkLst>
        </pc:spChg>
        <pc:spChg chg="add mod">
          <ac:chgData name="Goh Kheng Xi, Jevan" userId="38b6b64c-cecc-4b78-9228-4ca68902885d" providerId="ADAL" clId="{27683CC4-852A-49F1-943D-1AE3F8A71EA6}" dt="2021-11-11T01:51:24.138" v="1894" actId="20577"/>
          <ac:spMkLst>
            <pc:docMk/>
            <pc:sldMk cId="4209463169" sldId="277"/>
            <ac:spMk id="4" creationId="{5D81B173-E41C-404F-94C3-DD5493C93CCD}"/>
          </ac:spMkLst>
        </pc:spChg>
        <pc:picChg chg="add mod">
          <ac:chgData name="Goh Kheng Xi, Jevan" userId="38b6b64c-cecc-4b78-9228-4ca68902885d" providerId="ADAL" clId="{27683CC4-852A-49F1-943D-1AE3F8A71EA6}" dt="2021-11-11T01:51:44.161" v="1900" actId="1076"/>
          <ac:picMkLst>
            <pc:docMk/>
            <pc:sldMk cId="4209463169" sldId="277"/>
            <ac:picMk id="5" creationId="{CF64E345-63AE-499E-A6DC-5578F5EC8C73}"/>
          </ac:picMkLst>
        </pc:picChg>
      </pc:sldChg>
      <pc:sldChg chg="addSp delSp modSp add mod modAnim">
        <pc:chgData name="Goh Kheng Xi, Jevan" userId="38b6b64c-cecc-4b78-9228-4ca68902885d" providerId="ADAL" clId="{27683CC4-852A-49F1-943D-1AE3F8A71EA6}" dt="2021-11-11T02:20:22.111" v="2311" actId="20577"/>
        <pc:sldMkLst>
          <pc:docMk/>
          <pc:sldMk cId="1273266246" sldId="278"/>
        </pc:sldMkLst>
        <pc:spChg chg="mod">
          <ac:chgData name="Goh Kheng Xi, Jevan" userId="38b6b64c-cecc-4b78-9228-4ca68902885d" providerId="ADAL" clId="{27683CC4-852A-49F1-943D-1AE3F8A71EA6}" dt="2021-11-11T00:52:18.517" v="1699" actId="5793"/>
          <ac:spMkLst>
            <pc:docMk/>
            <pc:sldMk cId="1273266246" sldId="278"/>
            <ac:spMk id="2" creationId="{AE94F0FF-E99D-4120-A5B8-5F4B368C5B5E}"/>
          </ac:spMkLst>
        </pc:spChg>
        <pc:spChg chg="del">
          <ac:chgData name="Goh Kheng Xi, Jevan" userId="38b6b64c-cecc-4b78-9228-4ca68902885d" providerId="ADAL" clId="{27683CC4-852A-49F1-943D-1AE3F8A71EA6}" dt="2021-11-11T01:53:08.214" v="1901" actId="478"/>
          <ac:spMkLst>
            <pc:docMk/>
            <pc:sldMk cId="1273266246" sldId="278"/>
            <ac:spMk id="3" creationId="{157B7701-B7BD-4CAE-B021-9F34E4589A5E}"/>
          </ac:spMkLst>
        </pc:spChg>
        <pc:spChg chg="add mod">
          <ac:chgData name="Goh Kheng Xi, Jevan" userId="38b6b64c-cecc-4b78-9228-4ca68902885d" providerId="ADAL" clId="{27683CC4-852A-49F1-943D-1AE3F8A71EA6}" dt="2021-11-11T02:20:22.111" v="2311" actId="20577"/>
          <ac:spMkLst>
            <pc:docMk/>
            <pc:sldMk cId="1273266246" sldId="278"/>
            <ac:spMk id="5" creationId="{73A14572-50DF-404F-BDCF-F5B1EB507B4F}"/>
          </ac:spMkLst>
        </pc:spChg>
        <pc:picChg chg="add mod">
          <ac:chgData name="Goh Kheng Xi, Jevan" userId="38b6b64c-cecc-4b78-9228-4ca68902885d" providerId="ADAL" clId="{27683CC4-852A-49F1-943D-1AE3F8A71EA6}" dt="2021-11-11T01:53:16.825" v="1904" actId="14100"/>
          <ac:picMkLst>
            <pc:docMk/>
            <pc:sldMk cId="1273266246" sldId="278"/>
            <ac:picMk id="4" creationId="{71074F97-CEC4-4DC1-A425-FA76FDB78069}"/>
          </ac:picMkLst>
        </pc:picChg>
      </pc:sldChg>
      <pc:sldChg chg="addSp delSp modSp add mod modAnim">
        <pc:chgData name="Goh Kheng Xi, Jevan" userId="38b6b64c-cecc-4b78-9228-4ca68902885d" providerId="ADAL" clId="{27683CC4-852A-49F1-943D-1AE3F8A71EA6}" dt="2021-11-11T02:26:23.429" v="2312" actId="14100"/>
        <pc:sldMkLst>
          <pc:docMk/>
          <pc:sldMk cId="1807615386" sldId="279"/>
        </pc:sldMkLst>
        <pc:spChg chg="mod">
          <ac:chgData name="Goh Kheng Xi, Jevan" userId="38b6b64c-cecc-4b78-9228-4ca68902885d" providerId="ADAL" clId="{27683CC4-852A-49F1-943D-1AE3F8A71EA6}" dt="2021-11-11T00:52:48.986" v="1701" actId="5793"/>
          <ac:spMkLst>
            <pc:docMk/>
            <pc:sldMk cId="1807615386" sldId="279"/>
            <ac:spMk id="2" creationId="{AE94F0FF-E99D-4120-A5B8-5F4B368C5B5E}"/>
          </ac:spMkLst>
        </pc:spChg>
        <pc:spChg chg="del">
          <ac:chgData name="Goh Kheng Xi, Jevan" userId="38b6b64c-cecc-4b78-9228-4ca68902885d" providerId="ADAL" clId="{27683CC4-852A-49F1-943D-1AE3F8A71EA6}" dt="2021-11-11T01:57:15.350" v="1952" actId="478"/>
          <ac:spMkLst>
            <pc:docMk/>
            <pc:sldMk cId="1807615386" sldId="279"/>
            <ac:spMk id="3" creationId="{157B7701-B7BD-4CAE-B021-9F34E4589A5E}"/>
          </ac:spMkLst>
        </pc:spChg>
        <pc:spChg chg="add mod">
          <ac:chgData name="Goh Kheng Xi, Jevan" userId="38b6b64c-cecc-4b78-9228-4ca68902885d" providerId="ADAL" clId="{27683CC4-852A-49F1-943D-1AE3F8A71EA6}" dt="2021-11-11T01:57:49.477" v="2050" actId="20577"/>
          <ac:spMkLst>
            <pc:docMk/>
            <pc:sldMk cId="1807615386" sldId="279"/>
            <ac:spMk id="5" creationId="{B6E9B466-99FA-4694-B543-AC719BBDCE90}"/>
          </ac:spMkLst>
        </pc:spChg>
        <pc:picChg chg="add mod">
          <ac:chgData name="Goh Kheng Xi, Jevan" userId="38b6b64c-cecc-4b78-9228-4ca68902885d" providerId="ADAL" clId="{27683CC4-852A-49F1-943D-1AE3F8A71EA6}" dt="2021-11-11T02:26:23.429" v="2312" actId="14100"/>
          <ac:picMkLst>
            <pc:docMk/>
            <pc:sldMk cId="1807615386" sldId="279"/>
            <ac:picMk id="4" creationId="{5F61EF6E-224A-40AB-A22A-F02893CEC90B}"/>
          </ac:picMkLst>
        </pc:picChg>
      </pc:sldChg>
      <pc:sldChg chg="addSp delSp modSp add mod delAnim modAnim">
        <pc:chgData name="Goh Kheng Xi, Jevan" userId="38b6b64c-cecc-4b78-9228-4ca68902885d" providerId="ADAL" clId="{27683CC4-852A-49F1-943D-1AE3F8A71EA6}" dt="2021-11-11T02:55:38.672" v="2714" actId="1076"/>
        <pc:sldMkLst>
          <pc:docMk/>
          <pc:sldMk cId="3761770976" sldId="280"/>
        </pc:sldMkLst>
        <pc:spChg chg="mod">
          <ac:chgData name="Goh Kheng Xi, Jevan" userId="38b6b64c-cecc-4b78-9228-4ca68902885d" providerId="ADAL" clId="{27683CC4-852A-49F1-943D-1AE3F8A71EA6}" dt="2021-11-11T00:53:16.416" v="1707" actId="20577"/>
          <ac:spMkLst>
            <pc:docMk/>
            <pc:sldMk cId="3761770976" sldId="280"/>
            <ac:spMk id="2" creationId="{AE94F0FF-E99D-4120-A5B8-5F4B368C5B5E}"/>
          </ac:spMkLst>
        </pc:spChg>
        <pc:spChg chg="del mod">
          <ac:chgData name="Goh Kheng Xi, Jevan" userId="38b6b64c-cecc-4b78-9228-4ca68902885d" providerId="ADAL" clId="{27683CC4-852A-49F1-943D-1AE3F8A71EA6}" dt="2021-11-11T02:17:03.258" v="2055"/>
          <ac:spMkLst>
            <pc:docMk/>
            <pc:sldMk cId="3761770976" sldId="280"/>
            <ac:spMk id="3" creationId="{157B7701-B7BD-4CAE-B021-9F34E4589A5E}"/>
          </ac:spMkLst>
        </pc:spChg>
        <pc:spChg chg="add del mod">
          <ac:chgData name="Goh Kheng Xi, Jevan" userId="38b6b64c-cecc-4b78-9228-4ca68902885d" providerId="ADAL" clId="{27683CC4-852A-49F1-943D-1AE3F8A71EA6}" dt="2021-11-11T02:40:06.302" v="2317"/>
          <ac:spMkLst>
            <pc:docMk/>
            <pc:sldMk cId="3761770976" sldId="280"/>
            <ac:spMk id="6" creationId="{86F681DA-5B29-4648-92AD-6D9841360A9E}"/>
          </ac:spMkLst>
        </pc:spChg>
        <pc:spChg chg="add mod">
          <ac:chgData name="Goh Kheng Xi, Jevan" userId="38b6b64c-cecc-4b78-9228-4ca68902885d" providerId="ADAL" clId="{27683CC4-852A-49F1-943D-1AE3F8A71EA6}" dt="2021-11-11T02:55:34.671" v="2711" actId="20577"/>
          <ac:spMkLst>
            <pc:docMk/>
            <pc:sldMk cId="3761770976" sldId="280"/>
            <ac:spMk id="7" creationId="{1193A538-74D7-42C9-B7D3-64C983B12B49}"/>
          </ac:spMkLst>
        </pc:spChg>
        <pc:picChg chg="add del mod">
          <ac:chgData name="Goh Kheng Xi, Jevan" userId="38b6b64c-cecc-4b78-9228-4ca68902885d" providerId="ADAL" clId="{27683CC4-852A-49F1-943D-1AE3F8A71EA6}" dt="2021-11-11T02:17:24.958" v="2058" actId="478"/>
          <ac:picMkLst>
            <pc:docMk/>
            <pc:sldMk cId="3761770976" sldId="280"/>
            <ac:picMk id="4" creationId="{FF9055A4-603C-46A3-933E-E327530E72CA}"/>
          </ac:picMkLst>
        </pc:picChg>
        <pc:picChg chg="add del mod">
          <ac:chgData name="Goh Kheng Xi, Jevan" userId="38b6b64c-cecc-4b78-9228-4ca68902885d" providerId="ADAL" clId="{27683CC4-852A-49F1-943D-1AE3F8A71EA6}" dt="2021-11-11T02:47:09.575" v="2497" actId="478"/>
          <ac:picMkLst>
            <pc:docMk/>
            <pc:sldMk cId="3761770976" sldId="280"/>
            <ac:picMk id="8" creationId="{51C1B92E-FC6F-41AA-82D9-26361E914355}"/>
          </ac:picMkLst>
        </pc:picChg>
        <pc:picChg chg="add mod">
          <ac:chgData name="Goh Kheng Xi, Jevan" userId="38b6b64c-cecc-4b78-9228-4ca68902885d" providerId="ADAL" clId="{27683CC4-852A-49F1-943D-1AE3F8A71EA6}" dt="2021-11-11T02:55:38.672" v="2714" actId="1076"/>
          <ac:picMkLst>
            <pc:docMk/>
            <pc:sldMk cId="3761770976" sldId="280"/>
            <ac:picMk id="9" creationId="{A40319C0-D784-4CDE-B286-77D6E756C8E1}"/>
          </ac:picMkLst>
        </pc:picChg>
        <pc:picChg chg="add del mod">
          <ac:chgData name="Goh Kheng Xi, Jevan" userId="38b6b64c-cecc-4b78-9228-4ca68902885d" providerId="ADAL" clId="{27683CC4-852A-49F1-943D-1AE3F8A71EA6}" dt="2021-11-11T02:55:32.384" v="2710" actId="478"/>
          <ac:picMkLst>
            <pc:docMk/>
            <pc:sldMk cId="3761770976" sldId="280"/>
            <ac:picMk id="10" creationId="{9075462C-2976-4B8B-8C0A-C308D874CACA}"/>
          </ac:picMkLst>
        </pc:picChg>
      </pc:sldChg>
      <pc:sldChg chg="modSp new mod">
        <pc:chgData name="Goh Kheng Xi, Jevan" userId="38b6b64c-cecc-4b78-9228-4ca68902885d" providerId="ADAL" clId="{27683CC4-852A-49F1-943D-1AE3F8A71EA6}" dt="2021-11-11T00:53:23.036" v="1712" actId="27636"/>
        <pc:sldMkLst>
          <pc:docMk/>
          <pc:sldMk cId="2733742226" sldId="281"/>
        </pc:sldMkLst>
        <pc:spChg chg="mod">
          <ac:chgData name="Goh Kheng Xi, Jevan" userId="38b6b64c-cecc-4b78-9228-4ca68902885d" providerId="ADAL" clId="{27683CC4-852A-49F1-943D-1AE3F8A71EA6}" dt="2021-11-11T00:53:23.036" v="1712" actId="27636"/>
          <ac:spMkLst>
            <pc:docMk/>
            <pc:sldMk cId="2733742226" sldId="281"/>
            <ac:spMk id="2" creationId="{58C6E050-C2AE-433D-A4B4-BF5D73B985AA}"/>
          </ac:spMkLst>
        </pc:spChg>
      </pc:sldChg>
      <pc:sldChg chg="addSp delSp modSp add mod modAnim">
        <pc:chgData name="Goh Kheng Xi, Jevan" userId="38b6b64c-cecc-4b78-9228-4ca68902885d" providerId="ADAL" clId="{27683CC4-852A-49F1-943D-1AE3F8A71EA6}" dt="2021-11-11T03:00:27.148" v="2729" actId="1076"/>
        <pc:sldMkLst>
          <pc:docMk/>
          <pc:sldMk cId="1692024554" sldId="283"/>
        </pc:sldMkLst>
        <pc:spChg chg="mod">
          <ac:chgData name="Goh Kheng Xi, Jevan" userId="38b6b64c-cecc-4b78-9228-4ca68902885d" providerId="ADAL" clId="{27683CC4-852A-49F1-943D-1AE3F8A71EA6}" dt="2021-11-11T01:58:29.081" v="2052"/>
          <ac:spMkLst>
            <pc:docMk/>
            <pc:sldMk cId="1692024554" sldId="283"/>
            <ac:spMk id="2" creationId="{AE94F0FF-E99D-4120-A5B8-5F4B368C5B5E}"/>
          </ac:spMkLst>
        </pc:spChg>
        <pc:spChg chg="del">
          <ac:chgData name="Goh Kheng Xi, Jevan" userId="38b6b64c-cecc-4b78-9228-4ca68902885d" providerId="ADAL" clId="{27683CC4-852A-49F1-943D-1AE3F8A71EA6}" dt="2021-11-11T03:00:26.160" v="2728"/>
          <ac:spMkLst>
            <pc:docMk/>
            <pc:sldMk cId="1692024554" sldId="283"/>
            <ac:spMk id="3" creationId="{157B7701-B7BD-4CAE-B021-9F34E4589A5E}"/>
          </ac:spMkLst>
        </pc:spChg>
        <pc:picChg chg="add mod">
          <ac:chgData name="Goh Kheng Xi, Jevan" userId="38b6b64c-cecc-4b78-9228-4ca68902885d" providerId="ADAL" clId="{27683CC4-852A-49F1-943D-1AE3F8A71EA6}" dt="2021-11-11T03:00:27.148" v="2729" actId="1076"/>
          <ac:picMkLst>
            <pc:docMk/>
            <pc:sldMk cId="1692024554" sldId="283"/>
            <ac:picMk id="4" creationId="{1FC89D6F-4C91-48F3-8DE4-A38E98E2CA3E}"/>
          </ac:picMkLst>
        </pc:picChg>
      </pc:sldChg>
      <pc:sldChg chg="modSp new del mod">
        <pc:chgData name="Goh Kheng Xi, Jevan" userId="38b6b64c-cecc-4b78-9228-4ca68902885d" providerId="ADAL" clId="{27683CC4-852A-49F1-943D-1AE3F8A71EA6}" dt="2021-11-18T15:57:41.344" v="3360" actId="47"/>
        <pc:sldMkLst>
          <pc:docMk/>
          <pc:sldMk cId="3880828889" sldId="284"/>
        </pc:sldMkLst>
        <pc:spChg chg="mod">
          <ac:chgData name="Goh Kheng Xi, Jevan" userId="38b6b64c-cecc-4b78-9228-4ca68902885d" providerId="ADAL" clId="{27683CC4-852A-49F1-943D-1AE3F8A71EA6}" dt="2021-11-11T02:33:54.710" v="2316" actId="20577"/>
          <ac:spMkLst>
            <pc:docMk/>
            <pc:sldMk cId="3880828889" sldId="284"/>
            <ac:spMk id="2" creationId="{FEB37816-1DD1-4A9D-A8B8-A4026DB277F4}"/>
          </ac:spMkLst>
        </pc:spChg>
      </pc:sldChg>
      <pc:sldChg chg="addSp delSp modSp add mod addAnim delAnim">
        <pc:chgData name="Goh Kheng Xi, Jevan" userId="38b6b64c-cecc-4b78-9228-4ca68902885d" providerId="ADAL" clId="{27683CC4-852A-49F1-943D-1AE3F8A71EA6}" dt="2021-11-11T02:56:00.759" v="2727" actId="1076"/>
        <pc:sldMkLst>
          <pc:docMk/>
          <pc:sldMk cId="3182679754" sldId="286"/>
        </pc:sldMkLst>
        <pc:spChg chg="mod">
          <ac:chgData name="Goh Kheng Xi, Jevan" userId="38b6b64c-cecc-4b78-9228-4ca68902885d" providerId="ADAL" clId="{27683CC4-852A-49F1-943D-1AE3F8A71EA6}" dt="2021-11-11T02:47:03.643" v="2496" actId="6549"/>
          <ac:spMkLst>
            <pc:docMk/>
            <pc:sldMk cId="3182679754" sldId="286"/>
            <ac:spMk id="7" creationId="{1193A538-74D7-42C9-B7D3-64C983B12B49}"/>
          </ac:spMkLst>
        </pc:spChg>
        <pc:picChg chg="add del mod">
          <ac:chgData name="Goh Kheng Xi, Jevan" userId="38b6b64c-cecc-4b78-9228-4ca68902885d" providerId="ADAL" clId="{27683CC4-852A-49F1-943D-1AE3F8A71EA6}" dt="2021-11-11T02:56:00.759" v="2727" actId="1076"/>
          <ac:picMkLst>
            <pc:docMk/>
            <pc:sldMk cId="3182679754" sldId="286"/>
            <ac:picMk id="8" creationId="{51C1B92E-FC6F-41AA-82D9-26361E914355}"/>
          </ac:picMkLst>
        </pc:picChg>
        <pc:picChg chg="del">
          <ac:chgData name="Goh Kheng Xi, Jevan" userId="38b6b64c-cecc-4b78-9228-4ca68902885d" providerId="ADAL" clId="{27683CC4-852A-49F1-943D-1AE3F8A71EA6}" dt="2021-11-11T02:47:01.753" v="2495" actId="478"/>
          <ac:picMkLst>
            <pc:docMk/>
            <pc:sldMk cId="3182679754" sldId="286"/>
            <ac:picMk id="9" creationId="{A40319C0-D784-4CDE-B286-77D6E756C8E1}"/>
          </ac:picMkLst>
        </pc:picChg>
      </pc:sldChg>
      <pc:sldChg chg="delSp modSp add mod delAnim">
        <pc:chgData name="Goh Kheng Xi, Jevan" userId="38b6b64c-cecc-4b78-9228-4ca68902885d" providerId="ADAL" clId="{27683CC4-852A-49F1-943D-1AE3F8A71EA6}" dt="2021-11-11T02:55:52.201" v="2722" actId="1076"/>
        <pc:sldMkLst>
          <pc:docMk/>
          <pc:sldMk cId="3001739167" sldId="288"/>
        </pc:sldMkLst>
        <pc:spChg chg="mod">
          <ac:chgData name="Goh Kheng Xi, Jevan" userId="38b6b64c-cecc-4b78-9228-4ca68902885d" providerId="ADAL" clId="{27683CC4-852A-49F1-943D-1AE3F8A71EA6}" dt="2021-11-11T02:55:43.338" v="2717" actId="6549"/>
          <ac:spMkLst>
            <pc:docMk/>
            <pc:sldMk cId="3001739167" sldId="288"/>
            <ac:spMk id="7" creationId="{1193A538-74D7-42C9-B7D3-64C983B12B49}"/>
          </ac:spMkLst>
        </pc:spChg>
        <pc:picChg chg="del">
          <ac:chgData name="Goh Kheng Xi, Jevan" userId="38b6b64c-cecc-4b78-9228-4ca68902885d" providerId="ADAL" clId="{27683CC4-852A-49F1-943D-1AE3F8A71EA6}" dt="2021-11-11T02:55:46.134" v="2718" actId="478"/>
          <ac:picMkLst>
            <pc:docMk/>
            <pc:sldMk cId="3001739167" sldId="288"/>
            <ac:picMk id="9" creationId="{A40319C0-D784-4CDE-B286-77D6E756C8E1}"/>
          </ac:picMkLst>
        </pc:picChg>
        <pc:picChg chg="mod">
          <ac:chgData name="Goh Kheng Xi, Jevan" userId="38b6b64c-cecc-4b78-9228-4ca68902885d" providerId="ADAL" clId="{27683CC4-852A-49F1-943D-1AE3F8A71EA6}" dt="2021-11-11T02:55:52.201" v="2722" actId="1076"/>
          <ac:picMkLst>
            <pc:docMk/>
            <pc:sldMk cId="3001739167" sldId="288"/>
            <ac:picMk id="10" creationId="{9075462C-2976-4B8B-8C0A-C308D874CACA}"/>
          </ac:picMkLst>
        </pc:picChg>
      </pc:sldChg>
      <pc:sldChg chg="addSp delSp modSp add mod delAnim modAnim">
        <pc:chgData name="Goh Kheng Xi, Jevan" userId="38b6b64c-cecc-4b78-9228-4ca68902885d" providerId="ADAL" clId="{27683CC4-852A-49F1-943D-1AE3F8A71EA6}" dt="2021-11-11T03:10:35.047" v="2915" actId="1076"/>
        <pc:sldMkLst>
          <pc:docMk/>
          <pc:sldMk cId="733139388" sldId="289"/>
        </pc:sldMkLst>
        <pc:spChg chg="mod">
          <ac:chgData name="Goh Kheng Xi, Jevan" userId="38b6b64c-cecc-4b78-9228-4ca68902885d" providerId="ADAL" clId="{27683CC4-852A-49F1-943D-1AE3F8A71EA6}" dt="2021-11-11T03:04:32.628" v="2751" actId="20577"/>
          <ac:spMkLst>
            <pc:docMk/>
            <pc:sldMk cId="733139388" sldId="289"/>
            <ac:spMk id="2" creationId="{AE94F0FF-E99D-4120-A5B8-5F4B368C5B5E}"/>
          </ac:spMkLst>
        </pc:spChg>
        <pc:spChg chg="add del mod">
          <ac:chgData name="Goh Kheng Xi, Jevan" userId="38b6b64c-cecc-4b78-9228-4ca68902885d" providerId="ADAL" clId="{27683CC4-852A-49F1-943D-1AE3F8A71EA6}" dt="2021-11-11T03:09:03.754" v="2753"/>
          <ac:spMkLst>
            <pc:docMk/>
            <pc:sldMk cId="733139388" sldId="289"/>
            <ac:spMk id="5" creationId="{32EDAB07-B9C7-4708-B595-2082310EB2F9}"/>
          </ac:spMkLst>
        </pc:spChg>
        <pc:spChg chg="add mod">
          <ac:chgData name="Goh Kheng Xi, Jevan" userId="38b6b64c-cecc-4b78-9228-4ca68902885d" providerId="ADAL" clId="{27683CC4-852A-49F1-943D-1AE3F8A71EA6}" dt="2021-11-11T03:10:35.047" v="2915" actId="1076"/>
          <ac:spMkLst>
            <pc:docMk/>
            <pc:sldMk cId="733139388" sldId="289"/>
            <ac:spMk id="7" creationId="{A196E680-F64E-4B0B-B4D5-F26766919C55}"/>
          </ac:spMkLst>
        </pc:spChg>
        <pc:picChg chg="del">
          <ac:chgData name="Goh Kheng Xi, Jevan" userId="38b6b64c-cecc-4b78-9228-4ca68902885d" providerId="ADAL" clId="{27683CC4-852A-49F1-943D-1AE3F8A71EA6}" dt="2021-11-11T03:08:58.805" v="2752" actId="478"/>
          <ac:picMkLst>
            <pc:docMk/>
            <pc:sldMk cId="733139388" sldId="289"/>
            <ac:picMk id="4" creationId="{1FC89D6F-4C91-48F3-8DE4-A38E98E2CA3E}"/>
          </ac:picMkLst>
        </pc:picChg>
        <pc:picChg chg="add mod">
          <ac:chgData name="Goh Kheng Xi, Jevan" userId="38b6b64c-cecc-4b78-9228-4ca68902885d" providerId="ADAL" clId="{27683CC4-852A-49F1-943D-1AE3F8A71EA6}" dt="2021-11-11T03:10:21.871" v="2908" actId="1076"/>
          <ac:picMkLst>
            <pc:docMk/>
            <pc:sldMk cId="733139388" sldId="289"/>
            <ac:picMk id="6" creationId="{4748AB1F-2585-464A-8C97-5581CBAAA2BC}"/>
          </ac:picMkLst>
        </pc:picChg>
      </pc:sldChg>
      <pc:sldChg chg="addSp delSp modSp add mod delAnim modAnim">
        <pc:chgData name="Goh Kheng Xi, Jevan" userId="38b6b64c-cecc-4b78-9228-4ca68902885d" providerId="ADAL" clId="{27683CC4-852A-49F1-943D-1AE3F8A71EA6}" dt="2021-11-11T03:14:03.082" v="2989" actId="1076"/>
        <pc:sldMkLst>
          <pc:docMk/>
          <pc:sldMk cId="716089901" sldId="290"/>
        </pc:sldMkLst>
        <pc:spChg chg="add del mod">
          <ac:chgData name="Goh Kheng Xi, Jevan" userId="38b6b64c-cecc-4b78-9228-4ca68902885d" providerId="ADAL" clId="{27683CC4-852A-49F1-943D-1AE3F8A71EA6}" dt="2021-11-11T03:13:40.136" v="2923"/>
          <ac:spMkLst>
            <pc:docMk/>
            <pc:sldMk cId="716089901" sldId="290"/>
            <ac:spMk id="4" creationId="{F0DDD158-16AB-4580-9C7D-E5EEF66AE574}"/>
          </ac:spMkLst>
        </pc:spChg>
        <pc:spChg chg="mod">
          <ac:chgData name="Goh Kheng Xi, Jevan" userId="38b6b64c-cecc-4b78-9228-4ca68902885d" providerId="ADAL" clId="{27683CC4-852A-49F1-943D-1AE3F8A71EA6}" dt="2021-11-11T03:14:03.082" v="2989" actId="1076"/>
          <ac:spMkLst>
            <pc:docMk/>
            <pc:sldMk cId="716089901" sldId="290"/>
            <ac:spMk id="7" creationId="{A196E680-F64E-4B0B-B4D5-F26766919C55}"/>
          </ac:spMkLst>
        </pc:spChg>
        <pc:picChg chg="add mod">
          <ac:chgData name="Goh Kheng Xi, Jevan" userId="38b6b64c-cecc-4b78-9228-4ca68902885d" providerId="ADAL" clId="{27683CC4-852A-49F1-943D-1AE3F8A71EA6}" dt="2021-11-11T03:13:41.615" v="2924" actId="1076"/>
          <ac:picMkLst>
            <pc:docMk/>
            <pc:sldMk cId="716089901" sldId="290"/>
            <ac:picMk id="5" creationId="{FF6BA467-D28E-4688-88AE-AD1EEF6F1A45}"/>
          </ac:picMkLst>
        </pc:picChg>
        <pc:picChg chg="del">
          <ac:chgData name="Goh Kheng Xi, Jevan" userId="38b6b64c-cecc-4b78-9228-4ca68902885d" providerId="ADAL" clId="{27683CC4-852A-49F1-943D-1AE3F8A71EA6}" dt="2021-11-11T03:13:32.833" v="2917" actId="478"/>
          <ac:picMkLst>
            <pc:docMk/>
            <pc:sldMk cId="716089901" sldId="290"/>
            <ac:picMk id="6" creationId="{4748AB1F-2585-464A-8C97-5581CBAAA2BC}"/>
          </ac:picMkLst>
        </pc:picChg>
      </pc:sldChg>
      <pc:sldChg chg="addSp delSp modSp add mod delAnim modAnim">
        <pc:chgData name="Goh Kheng Xi, Jevan" userId="38b6b64c-cecc-4b78-9228-4ca68902885d" providerId="ADAL" clId="{27683CC4-852A-49F1-943D-1AE3F8A71EA6}" dt="2021-11-11T03:35:27.822" v="3203" actId="14100"/>
        <pc:sldMkLst>
          <pc:docMk/>
          <pc:sldMk cId="976672047" sldId="291"/>
        </pc:sldMkLst>
        <pc:spChg chg="add del mod">
          <ac:chgData name="Goh Kheng Xi, Jevan" userId="38b6b64c-cecc-4b78-9228-4ca68902885d" providerId="ADAL" clId="{27683CC4-852A-49F1-943D-1AE3F8A71EA6}" dt="2021-11-11T03:30:55.650" v="2992"/>
          <ac:spMkLst>
            <pc:docMk/>
            <pc:sldMk cId="976672047" sldId="291"/>
            <ac:spMk id="4" creationId="{0934BF17-D468-48F2-96FA-C66262C2A0F0}"/>
          </ac:spMkLst>
        </pc:spChg>
        <pc:spChg chg="mod">
          <ac:chgData name="Goh Kheng Xi, Jevan" userId="38b6b64c-cecc-4b78-9228-4ca68902885d" providerId="ADAL" clId="{27683CC4-852A-49F1-943D-1AE3F8A71EA6}" dt="2021-11-11T03:35:27.822" v="3203" actId="14100"/>
          <ac:spMkLst>
            <pc:docMk/>
            <pc:sldMk cId="976672047" sldId="291"/>
            <ac:spMk id="7" creationId="{A196E680-F64E-4B0B-B4D5-F26766919C55}"/>
          </ac:spMkLst>
        </pc:spChg>
        <pc:picChg chg="del">
          <ac:chgData name="Goh Kheng Xi, Jevan" userId="38b6b64c-cecc-4b78-9228-4ca68902885d" providerId="ADAL" clId="{27683CC4-852A-49F1-943D-1AE3F8A71EA6}" dt="2021-11-11T03:29:43.570" v="2991" actId="478"/>
          <ac:picMkLst>
            <pc:docMk/>
            <pc:sldMk cId="976672047" sldId="291"/>
            <ac:picMk id="5" creationId="{FF6BA467-D28E-4688-88AE-AD1EEF6F1A45}"/>
          </ac:picMkLst>
        </pc:picChg>
        <pc:picChg chg="add mod">
          <ac:chgData name="Goh Kheng Xi, Jevan" userId="38b6b64c-cecc-4b78-9228-4ca68902885d" providerId="ADAL" clId="{27683CC4-852A-49F1-943D-1AE3F8A71EA6}" dt="2021-11-11T03:30:55.650" v="2992"/>
          <ac:picMkLst>
            <pc:docMk/>
            <pc:sldMk cId="976672047" sldId="291"/>
            <ac:picMk id="6" creationId="{4C3630C5-0635-476E-9E73-5B1042341916}"/>
          </ac:picMkLst>
        </pc:picChg>
      </pc:sldChg>
      <pc:sldChg chg="addSp delSp modSp add mod delAnim modAnim">
        <pc:chgData name="Goh Kheng Xi, Jevan" userId="38b6b64c-cecc-4b78-9228-4ca68902885d" providerId="ADAL" clId="{27683CC4-852A-49F1-943D-1AE3F8A71EA6}" dt="2021-11-11T03:38:10.852" v="3334" actId="14100"/>
        <pc:sldMkLst>
          <pc:docMk/>
          <pc:sldMk cId="2419046035" sldId="292"/>
        </pc:sldMkLst>
        <pc:spChg chg="add del mod">
          <ac:chgData name="Goh Kheng Xi, Jevan" userId="38b6b64c-cecc-4b78-9228-4ca68902885d" providerId="ADAL" clId="{27683CC4-852A-49F1-943D-1AE3F8A71EA6}" dt="2021-11-11T03:37:22.822" v="3206"/>
          <ac:spMkLst>
            <pc:docMk/>
            <pc:sldMk cId="2419046035" sldId="292"/>
            <ac:spMk id="4" creationId="{B4FB9847-D7EF-4092-8056-D25507203BFB}"/>
          </ac:spMkLst>
        </pc:spChg>
        <pc:spChg chg="mod">
          <ac:chgData name="Goh Kheng Xi, Jevan" userId="38b6b64c-cecc-4b78-9228-4ca68902885d" providerId="ADAL" clId="{27683CC4-852A-49F1-943D-1AE3F8A71EA6}" dt="2021-11-11T03:38:06.676" v="3333" actId="1076"/>
          <ac:spMkLst>
            <pc:docMk/>
            <pc:sldMk cId="2419046035" sldId="292"/>
            <ac:spMk id="7" creationId="{A196E680-F64E-4B0B-B4D5-F26766919C55}"/>
          </ac:spMkLst>
        </pc:spChg>
        <pc:picChg chg="add mod">
          <ac:chgData name="Goh Kheng Xi, Jevan" userId="38b6b64c-cecc-4b78-9228-4ca68902885d" providerId="ADAL" clId="{27683CC4-852A-49F1-943D-1AE3F8A71EA6}" dt="2021-11-11T03:38:10.852" v="3334" actId="14100"/>
          <ac:picMkLst>
            <pc:docMk/>
            <pc:sldMk cId="2419046035" sldId="292"/>
            <ac:picMk id="5" creationId="{7F3921A7-3548-4533-B93A-6EDC7678CEF1}"/>
          </ac:picMkLst>
        </pc:picChg>
        <pc:picChg chg="del">
          <ac:chgData name="Goh Kheng Xi, Jevan" userId="38b6b64c-cecc-4b78-9228-4ca68902885d" providerId="ADAL" clId="{27683CC4-852A-49F1-943D-1AE3F8A71EA6}" dt="2021-11-11T03:37:19.469" v="3205" actId="478"/>
          <ac:picMkLst>
            <pc:docMk/>
            <pc:sldMk cId="2419046035" sldId="292"/>
            <ac:picMk id="6" creationId="{4C3630C5-0635-476E-9E73-5B1042341916}"/>
          </ac:picMkLst>
        </pc:picChg>
      </pc:sldChg>
    </pc:docChg>
  </pc:docChgLst>
  <pc:docChgLst>
    <pc:chgData name="Irwin Chin De Tao" userId="c3dcca14-bc61-49cf-8f62-db46f7537b8d" providerId="ADAL" clId="{DBBA797A-8902-4B0A-BAB5-925FB1A0ECDA}"/>
    <pc:docChg chg="undo redo custSel addSld delSld modSld sldOrd">
      <pc:chgData name="Irwin Chin De Tao" userId="c3dcca14-bc61-49cf-8f62-db46f7537b8d" providerId="ADAL" clId="{DBBA797A-8902-4B0A-BAB5-925FB1A0ECDA}" dt="2021-11-11T06:24:05.329" v="7657" actId="20577"/>
      <pc:docMkLst>
        <pc:docMk/>
      </pc:docMkLst>
      <pc:sldChg chg="addSp delSp modSp mod setBg addAnim delAnim modAnim setClrOvrMap delDesignElem">
        <pc:chgData name="Irwin Chin De Tao" userId="c3dcca14-bc61-49cf-8f62-db46f7537b8d" providerId="ADAL" clId="{DBBA797A-8902-4B0A-BAB5-925FB1A0ECDA}" dt="2021-11-11T06:04:41.986" v="6424"/>
        <pc:sldMkLst>
          <pc:docMk/>
          <pc:sldMk cId="555215069" sldId="256"/>
        </pc:sldMkLst>
        <pc:spChg chg="mod">
          <ac:chgData name="Irwin Chin De Tao" userId="c3dcca14-bc61-49cf-8f62-db46f7537b8d" providerId="ADAL" clId="{DBBA797A-8902-4B0A-BAB5-925FB1A0ECDA}" dt="2021-11-11T01:54:41.171" v="1349" actId="20577"/>
          <ac:spMkLst>
            <pc:docMk/>
            <pc:sldMk cId="555215069" sldId="256"/>
            <ac:spMk id="2" creationId="{DFC12104-FC2B-4F94-8C02-9E79C79616FA}"/>
          </ac:spMkLst>
        </pc:spChg>
        <pc:spChg chg="del mod">
          <ac:chgData name="Irwin Chin De Tao" userId="c3dcca14-bc61-49cf-8f62-db46f7537b8d" providerId="ADAL" clId="{DBBA797A-8902-4B0A-BAB5-925FB1A0ECDA}" dt="2021-11-11T00:35:41.898" v="113" actId="478"/>
          <ac:spMkLst>
            <pc:docMk/>
            <pc:sldMk cId="555215069" sldId="256"/>
            <ac:spMk id="3" creationId="{288702BB-EB24-4D8F-9B65-1BD23A4D9C4D}"/>
          </ac:spMkLst>
        </pc:spChg>
        <pc:spChg chg="add del">
          <ac:chgData name="Irwin Chin De Tao" userId="c3dcca14-bc61-49cf-8f62-db46f7537b8d" providerId="ADAL" clId="{DBBA797A-8902-4B0A-BAB5-925FB1A0ECDA}" dt="2021-11-11T00:45:25.059" v="419"/>
          <ac:spMkLst>
            <pc:docMk/>
            <pc:sldMk cId="555215069" sldId="256"/>
            <ac:spMk id="4" creationId="{DEA81853-BCE1-4B7C-922E-A502B7B5FDD6}"/>
          </ac:spMkLst>
        </pc:spChg>
        <pc:spChg chg="add del">
          <ac:chgData name="Irwin Chin De Tao" userId="c3dcca14-bc61-49cf-8f62-db46f7537b8d" providerId="ADAL" clId="{DBBA797A-8902-4B0A-BAB5-925FB1A0ECDA}" dt="2021-11-11T00:35:01.046" v="105" actId="26606"/>
          <ac:spMkLst>
            <pc:docMk/>
            <pc:sldMk cId="555215069" sldId="256"/>
            <ac:spMk id="6" creationId="{17C35B5F-59FB-4E4A-A4E6-85CC504D7918}"/>
          </ac:spMkLst>
        </pc:spChg>
        <pc:spChg chg="add del mod">
          <ac:chgData name="Irwin Chin De Tao" userId="c3dcca14-bc61-49cf-8f62-db46f7537b8d" providerId="ADAL" clId="{DBBA797A-8902-4B0A-BAB5-925FB1A0ECDA}" dt="2021-11-11T00:35:44.321" v="114" actId="478"/>
          <ac:spMkLst>
            <pc:docMk/>
            <pc:sldMk cId="555215069" sldId="256"/>
            <ac:spMk id="9" creationId="{A166CFD8-DF80-4B4E-8DD5-A87C06C9C899}"/>
          </ac:spMkLst>
        </pc:spChg>
        <pc:spChg chg="add del">
          <ac:chgData name="Irwin Chin De Tao" userId="c3dcca14-bc61-49cf-8f62-db46f7537b8d" providerId="ADAL" clId="{DBBA797A-8902-4B0A-BAB5-925FB1A0ECDA}" dt="2021-11-11T00:35:04.847" v="110" actId="26606"/>
          <ac:spMkLst>
            <pc:docMk/>
            <pc:sldMk cId="555215069" sldId="256"/>
            <ac:spMk id="10" creationId="{11D976D6-8C98-48CC-8C34-0468F31678C2}"/>
          </ac:spMkLst>
        </pc:spChg>
        <pc:spChg chg="add mod">
          <ac:chgData name="Irwin Chin De Tao" userId="c3dcca14-bc61-49cf-8f62-db46f7537b8d" providerId="ADAL" clId="{DBBA797A-8902-4B0A-BAB5-925FB1A0ECDA}" dt="2021-11-11T00:46:49.476" v="440" actId="1076"/>
          <ac:spMkLst>
            <pc:docMk/>
            <pc:sldMk cId="555215069" sldId="256"/>
            <ac:spMk id="11" creationId="{1B1D4F44-CD35-4205-9686-0FBB847FA3E7}"/>
          </ac:spMkLst>
        </pc:spChg>
        <pc:spChg chg="add del">
          <ac:chgData name="Irwin Chin De Tao" userId="c3dcca14-bc61-49cf-8f62-db46f7537b8d" providerId="ADAL" clId="{DBBA797A-8902-4B0A-BAB5-925FB1A0ECDA}" dt="2021-11-11T00:35:04.847" v="110" actId="26606"/>
          <ac:spMkLst>
            <pc:docMk/>
            <pc:sldMk cId="555215069" sldId="256"/>
            <ac:spMk id="12" creationId="{3580CFD6-E44A-486A-9E73-D8D948F78A34}"/>
          </ac:spMkLst>
        </pc:spChg>
        <pc:spChg chg="add del">
          <ac:chgData name="Irwin Chin De Tao" userId="c3dcca14-bc61-49cf-8f62-db46f7537b8d" providerId="ADAL" clId="{DBBA797A-8902-4B0A-BAB5-925FB1A0ECDA}" dt="2021-11-11T00:35:03.255" v="107" actId="26606"/>
          <ac:spMkLst>
            <pc:docMk/>
            <pc:sldMk cId="555215069" sldId="256"/>
            <ac:spMk id="14" creationId="{17C35B5F-59FB-4E4A-A4E6-85CC504D7918}"/>
          </ac:spMkLst>
        </pc:spChg>
        <pc:spChg chg="add del">
          <ac:chgData name="Irwin Chin De Tao" userId="c3dcca14-bc61-49cf-8f62-db46f7537b8d" providerId="ADAL" clId="{DBBA797A-8902-4B0A-BAB5-925FB1A0ECDA}" dt="2021-11-11T00:45:25.059" v="419"/>
          <ac:spMkLst>
            <pc:docMk/>
            <pc:sldMk cId="555215069" sldId="256"/>
            <ac:spMk id="34" creationId="{4A53F3F5-328C-4AC3-B3C4-6A9D4C3D370C}"/>
          </ac:spMkLst>
        </pc:spChg>
        <pc:spChg chg="add del">
          <ac:chgData name="Irwin Chin De Tao" userId="c3dcca14-bc61-49cf-8f62-db46f7537b8d" providerId="ADAL" clId="{DBBA797A-8902-4B0A-BAB5-925FB1A0ECDA}" dt="2021-11-11T00:45:25.059" v="419"/>
          <ac:spMkLst>
            <pc:docMk/>
            <pc:sldMk cId="555215069" sldId="256"/>
            <ac:spMk id="35" creationId="{60ECACBD-42EC-44A4-B0DE-2DEDB73E1301}"/>
          </ac:spMkLst>
        </pc:spChg>
        <pc:spChg chg="add del">
          <ac:chgData name="Irwin Chin De Tao" userId="c3dcca14-bc61-49cf-8f62-db46f7537b8d" providerId="ADAL" clId="{DBBA797A-8902-4B0A-BAB5-925FB1A0ECDA}" dt="2021-11-11T00:35:04.847" v="110" actId="26606"/>
          <ac:spMkLst>
            <pc:docMk/>
            <pc:sldMk cId="555215069" sldId="256"/>
            <ac:spMk id="36" creationId="{8E019540-1104-4B12-9F83-45F58674186F}"/>
          </ac:spMkLst>
        </pc:spChg>
        <pc:spChg chg="add del">
          <ac:chgData name="Irwin Chin De Tao" userId="c3dcca14-bc61-49cf-8f62-db46f7537b8d" providerId="ADAL" clId="{DBBA797A-8902-4B0A-BAB5-925FB1A0ECDA}" dt="2021-11-11T00:45:25.059" v="419"/>
          <ac:spMkLst>
            <pc:docMk/>
            <pc:sldMk cId="555215069" sldId="256"/>
            <ac:spMk id="37" creationId="{9BBB5757-5277-4AC5-8E2C-46B13387BCA7}"/>
          </ac:spMkLst>
        </pc:spChg>
        <pc:spChg chg="add del">
          <ac:chgData name="Irwin Chin De Tao" userId="c3dcca14-bc61-49cf-8f62-db46f7537b8d" providerId="ADAL" clId="{DBBA797A-8902-4B0A-BAB5-925FB1A0ECDA}" dt="2021-11-11T00:38:17.465" v="300"/>
          <ac:spMkLst>
            <pc:docMk/>
            <pc:sldMk cId="555215069" sldId="256"/>
            <ac:spMk id="38" creationId="{DEA81853-BCE1-4B7C-922E-A502B7B5FDD6}"/>
          </ac:spMkLst>
        </pc:spChg>
        <pc:spChg chg="add del">
          <ac:chgData name="Irwin Chin De Tao" userId="c3dcca14-bc61-49cf-8f62-db46f7537b8d" providerId="ADAL" clId="{DBBA797A-8902-4B0A-BAB5-925FB1A0ECDA}" dt="2021-11-11T00:38:17.465" v="300"/>
          <ac:spMkLst>
            <pc:docMk/>
            <pc:sldMk cId="555215069" sldId="256"/>
            <ac:spMk id="39" creationId="{4A53F3F5-328C-4AC3-B3C4-6A9D4C3D370C}"/>
          </ac:spMkLst>
        </pc:spChg>
        <pc:spChg chg="add del">
          <ac:chgData name="Irwin Chin De Tao" userId="c3dcca14-bc61-49cf-8f62-db46f7537b8d" providerId="ADAL" clId="{DBBA797A-8902-4B0A-BAB5-925FB1A0ECDA}" dt="2021-11-11T00:38:17.465" v="300"/>
          <ac:spMkLst>
            <pc:docMk/>
            <pc:sldMk cId="555215069" sldId="256"/>
            <ac:spMk id="40" creationId="{60ECACBD-42EC-44A4-B0DE-2DEDB73E1301}"/>
          </ac:spMkLst>
        </pc:spChg>
        <pc:spChg chg="add del">
          <ac:chgData name="Irwin Chin De Tao" userId="c3dcca14-bc61-49cf-8f62-db46f7537b8d" providerId="ADAL" clId="{DBBA797A-8902-4B0A-BAB5-925FB1A0ECDA}" dt="2021-11-11T00:38:17.465" v="300"/>
          <ac:spMkLst>
            <pc:docMk/>
            <pc:sldMk cId="555215069" sldId="256"/>
            <ac:spMk id="41" creationId="{9BBB5757-5277-4AC5-8E2C-46B13387BCA7}"/>
          </ac:spMkLst>
        </pc:spChg>
        <pc:spChg chg="add del">
          <ac:chgData name="Irwin Chin De Tao" userId="c3dcca14-bc61-49cf-8f62-db46f7537b8d" providerId="ADAL" clId="{DBBA797A-8902-4B0A-BAB5-925FB1A0ECDA}" dt="2021-11-11T06:04:41.986" v="6424"/>
          <ac:spMkLst>
            <pc:docMk/>
            <pc:sldMk cId="555215069" sldId="256"/>
            <ac:spMk id="42" creationId="{DEA81853-BCE1-4B7C-922E-A502B7B5FDD6}"/>
          </ac:spMkLst>
        </pc:spChg>
        <pc:spChg chg="add del">
          <ac:chgData name="Irwin Chin De Tao" userId="c3dcca14-bc61-49cf-8f62-db46f7537b8d" providerId="ADAL" clId="{DBBA797A-8902-4B0A-BAB5-925FB1A0ECDA}" dt="2021-11-11T06:04:41.986" v="6424"/>
          <ac:spMkLst>
            <pc:docMk/>
            <pc:sldMk cId="555215069" sldId="256"/>
            <ac:spMk id="43" creationId="{4A53F3F5-328C-4AC3-B3C4-6A9D4C3D370C}"/>
          </ac:spMkLst>
        </pc:spChg>
        <pc:spChg chg="add del">
          <ac:chgData name="Irwin Chin De Tao" userId="c3dcca14-bc61-49cf-8f62-db46f7537b8d" providerId="ADAL" clId="{DBBA797A-8902-4B0A-BAB5-925FB1A0ECDA}" dt="2021-11-11T06:04:41.986" v="6424"/>
          <ac:spMkLst>
            <pc:docMk/>
            <pc:sldMk cId="555215069" sldId="256"/>
            <ac:spMk id="44" creationId="{60ECACBD-42EC-44A4-B0DE-2DEDB73E1301}"/>
          </ac:spMkLst>
        </pc:spChg>
        <pc:spChg chg="add del">
          <ac:chgData name="Irwin Chin De Tao" userId="c3dcca14-bc61-49cf-8f62-db46f7537b8d" providerId="ADAL" clId="{DBBA797A-8902-4B0A-BAB5-925FB1A0ECDA}" dt="2021-11-11T06:04:41.986" v="6424"/>
          <ac:spMkLst>
            <pc:docMk/>
            <pc:sldMk cId="555215069" sldId="256"/>
            <ac:spMk id="45" creationId="{9BBB5757-5277-4AC5-8E2C-46B13387BCA7}"/>
          </ac:spMkLst>
        </pc:spChg>
        <pc:grpChg chg="add del">
          <ac:chgData name="Irwin Chin De Tao" userId="c3dcca14-bc61-49cf-8f62-db46f7537b8d" providerId="ADAL" clId="{DBBA797A-8902-4B0A-BAB5-925FB1A0ECDA}" dt="2021-11-11T00:35:01.046" v="105" actId="26606"/>
          <ac:grpSpMkLst>
            <pc:docMk/>
            <pc:sldMk cId="555215069" sldId="256"/>
            <ac:grpSpMk id="8" creationId="{266203B4-6411-4E9D-AAC1-D798EF7311A2}"/>
          </ac:grpSpMkLst>
        </pc:grpChg>
        <pc:grpChg chg="add del">
          <ac:chgData name="Irwin Chin De Tao" userId="c3dcca14-bc61-49cf-8f62-db46f7537b8d" providerId="ADAL" clId="{DBBA797A-8902-4B0A-BAB5-925FB1A0ECDA}" dt="2021-11-11T00:35:03.255" v="107" actId="26606"/>
          <ac:grpSpMkLst>
            <pc:docMk/>
            <pc:sldMk cId="555215069" sldId="256"/>
            <ac:grpSpMk id="33" creationId="{266203B4-6411-4E9D-AAC1-D798EF7311A2}"/>
          </ac:grpSpMkLst>
        </pc:grpChg>
        <pc:picChg chg="del">
          <ac:chgData name="Irwin Chin De Tao" userId="c3dcca14-bc61-49cf-8f62-db46f7537b8d" providerId="ADAL" clId="{DBBA797A-8902-4B0A-BAB5-925FB1A0ECDA}" dt="2021-11-11T00:34:45.058" v="103" actId="478"/>
          <ac:picMkLst>
            <pc:docMk/>
            <pc:sldMk cId="555215069" sldId="256"/>
            <ac:picMk id="5" creationId="{543968CE-6A34-4355-87D8-528AE0AB7B04}"/>
          </ac:picMkLst>
        </pc:picChg>
        <pc:picChg chg="add del">
          <ac:chgData name="Irwin Chin De Tao" userId="c3dcca14-bc61-49cf-8f62-db46f7537b8d" providerId="ADAL" clId="{DBBA797A-8902-4B0A-BAB5-925FB1A0ECDA}" dt="2021-11-11T00:35:01.046" v="105" actId="26606"/>
          <ac:picMkLst>
            <pc:docMk/>
            <pc:sldMk cId="555215069" sldId="256"/>
            <ac:picMk id="7" creationId="{7E11AD34-9648-4013-86B7-5957DF16628E}"/>
          </ac:picMkLst>
        </pc:picChg>
        <pc:picChg chg="add del">
          <ac:chgData name="Irwin Chin De Tao" userId="c3dcca14-bc61-49cf-8f62-db46f7537b8d" providerId="ADAL" clId="{DBBA797A-8902-4B0A-BAB5-925FB1A0ECDA}" dt="2021-11-11T00:35:03.255" v="107" actId="26606"/>
          <ac:picMkLst>
            <pc:docMk/>
            <pc:sldMk cId="555215069" sldId="256"/>
            <ac:picMk id="16" creationId="{680BD975-DACA-4C78-8EB8-9085150C1E46}"/>
          </ac:picMkLst>
        </pc:pic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2795164169" sldId="257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795164169" sldId="257"/>
            <ac:spMk id="2" creationId="{60771BC9-2AC2-4CFA-8C2D-7111E2A0FE2F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795164169" sldId="257"/>
            <ac:spMk id="3" creationId="{0FE52A81-1640-47FE-8373-48B6ACC145F5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3617054788" sldId="258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617054788" sldId="258"/>
            <ac:spMk id="2" creationId="{09839B88-22B2-49C8-9B23-860413BF1FB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617054788" sldId="258"/>
            <ac:spMk id="3" creationId="{7F454CC6-A5EB-4B84-8EC2-7B60522F6A38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2105739135" sldId="259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105739135" sldId="259"/>
            <ac:spMk id="2" creationId="{09839B88-22B2-49C8-9B23-860413BF1FB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105739135" sldId="259"/>
            <ac:spMk id="3" creationId="{7F454CC6-A5EB-4B84-8EC2-7B60522F6A38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920589619" sldId="260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920589619" sldId="260"/>
            <ac:spMk id="2" creationId="{09839B88-22B2-49C8-9B23-860413BF1FB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920589619" sldId="260"/>
            <ac:spMk id="3" creationId="{7F454CC6-A5EB-4B84-8EC2-7B60522F6A38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883148651" sldId="261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883148651" sldId="261"/>
            <ac:spMk id="2" creationId="{09839B88-22B2-49C8-9B23-860413BF1FB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883148651" sldId="261"/>
            <ac:spMk id="3" creationId="{7F454CC6-A5EB-4B84-8EC2-7B60522F6A38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2718928420" sldId="262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718928420" sldId="262"/>
            <ac:spMk id="2" creationId="{EB8759BF-EB34-4063-BDE9-9F9EA3D21CE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718928420" sldId="262"/>
            <ac:spMk id="3" creationId="{5B4CC925-2945-4B6D-89D9-B384B023DB4A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1013607053" sldId="263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013607053" sldId="263"/>
            <ac:spMk id="2" creationId="{EB8759BF-EB34-4063-BDE9-9F9EA3D21CE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013607053" sldId="263"/>
            <ac:spMk id="3" creationId="{5B4CC925-2945-4B6D-89D9-B384B023DB4A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1020422584" sldId="264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020422584" sldId="264"/>
            <ac:spMk id="2" creationId="{EB8759BF-EB34-4063-BDE9-9F9EA3D21CE8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020422584" sldId="264"/>
            <ac:spMk id="3" creationId="{5B4CC925-2945-4B6D-89D9-B384B023DB4A}"/>
          </ac:spMkLst>
        </pc:sp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1614149864" sldId="265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614149864" sldId="265"/>
            <ac:spMk id="2" creationId="{92D8FF0B-02B2-495C-BEC9-FE635329C590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614149864" sldId="265"/>
            <ac:spMk id="3" creationId="{257AD245-FAFE-40A9-8D33-14817F28CC87}"/>
          </ac:spMkLst>
        </pc:spChg>
      </pc:sldChg>
      <pc:sldChg chg="addSp delSp modSp del mod setBg setClrOvrMap">
        <pc:chgData name="Irwin Chin De Tao" userId="c3dcca14-bc61-49cf-8f62-db46f7537b8d" providerId="ADAL" clId="{DBBA797A-8902-4B0A-BAB5-925FB1A0ECDA}" dt="2021-11-11T00:33:58.648" v="100" actId="47"/>
        <pc:sldMkLst>
          <pc:docMk/>
          <pc:sldMk cId="1672896129" sldId="266"/>
        </pc:sldMkLst>
        <pc:spChg chg="mo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2" creationId="{F56ED5BF-6CDD-4C23-A6B3-14E5DE89A0B7}"/>
          </ac:spMkLst>
        </pc:spChg>
        <pc:spChg chg="del mod">
          <ac:chgData name="Irwin Chin De Tao" userId="c3dcca14-bc61-49cf-8f62-db46f7537b8d" providerId="ADAL" clId="{DBBA797A-8902-4B0A-BAB5-925FB1A0ECDA}" dt="2021-11-11T00:33:34.111" v="96" actId="26606"/>
          <ac:spMkLst>
            <pc:docMk/>
            <pc:sldMk cId="1672896129" sldId="266"/>
            <ac:spMk id="3" creationId="{F3C40882-0474-4E17-813A-BF6864B96945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8" creationId="{F7660A3D-94D7-4E5D-AE77-F2DEE49DF4EE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10" creationId="{A44EB985-DC5C-4DAC-9D62-8DC7D0F25A8F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12" creationId="{3FCB64ED-B050-4F57-8188-F233260082B0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14" creationId="{2BF5D0F4-EA4E-47A5-87BE-9ABB1AF66DCF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16" creationId="{DEA81853-BCE1-4B7C-922E-A502B7B5FDD6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18" creationId="{4A53F3F5-328C-4AC3-B3C4-6A9D4C3D370C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20" creationId="{60ECACBD-42EC-44A4-B0DE-2DEDB73E1301}"/>
          </ac:spMkLst>
        </pc:spChg>
        <pc:spChg chg="add del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22" creationId="{9BBB5757-5277-4AC5-8E2C-46B13387BCA7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27" creationId="{F7660A3D-94D7-4E5D-AE77-F2DEE49DF4EE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29" creationId="{A44EB985-DC5C-4DAC-9D62-8DC7D0F25A8F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31" creationId="{3FCB64ED-B050-4F57-8188-F233260082B0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33" creationId="{2BF5D0F4-EA4E-47A5-87BE-9ABB1AF66DCF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35" creationId="{328C565D-A991-4381-AC37-76A58A4A128F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37" creationId="{B7180431-F4DE-415D-BCBB-9316423C37C1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39" creationId="{EEABD997-5EF9-4E9B-AFBB-F6DFAAF3ADF0}"/>
          </ac:spMkLst>
        </pc:spChg>
        <pc:spChg chg="add del">
          <ac:chgData name="Irwin Chin De Tao" userId="c3dcca14-bc61-49cf-8f62-db46f7537b8d" providerId="ADAL" clId="{DBBA797A-8902-4B0A-BAB5-925FB1A0ECDA}" dt="2021-11-11T00:33:51.379" v="98" actId="26606"/>
          <ac:spMkLst>
            <pc:docMk/>
            <pc:sldMk cId="1672896129" sldId="266"/>
            <ac:spMk id="41" creationId="{E9AB5EE6-A047-4B18-B998-D46DF3CC36FE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3" creationId="{F7660A3D-94D7-4E5D-AE77-F2DEE49DF4EE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4" creationId="{A44EB985-DC5C-4DAC-9D62-8DC7D0F25A8F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5" creationId="{3FCB64ED-B050-4F57-8188-F233260082B0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6" creationId="{2BF5D0F4-EA4E-47A5-87BE-9ABB1AF66DCF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7" creationId="{8E019540-1104-4B12-9F83-45F58674186F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8" creationId="{11D976D6-8C98-48CC-8C34-0468F31678C2}"/>
          </ac:spMkLst>
        </pc:spChg>
        <pc:spChg chg="add">
          <ac:chgData name="Irwin Chin De Tao" userId="c3dcca14-bc61-49cf-8f62-db46f7537b8d" providerId="ADAL" clId="{DBBA797A-8902-4B0A-BAB5-925FB1A0ECDA}" dt="2021-11-11T00:33:51.391" v="99" actId="26606"/>
          <ac:spMkLst>
            <pc:docMk/>
            <pc:sldMk cId="1672896129" sldId="266"/>
            <ac:spMk id="49" creationId="{3580CFD6-E44A-486A-9E73-D8D948F78A34}"/>
          </ac:spMkLst>
        </pc:spChg>
      </pc:sldChg>
      <pc:sldChg chg="modSp del setBg">
        <pc:chgData name="Irwin Chin De Tao" userId="c3dcca14-bc61-49cf-8f62-db46f7537b8d" providerId="ADAL" clId="{DBBA797A-8902-4B0A-BAB5-925FB1A0ECDA}" dt="2021-11-11T00:40:18.619" v="319" actId="47"/>
        <pc:sldMkLst>
          <pc:docMk/>
          <pc:sldMk cId="835553859" sldId="267"/>
        </pc:sldMkLst>
        <pc:spChg chg="mod">
          <ac:chgData name="Irwin Chin De Tao" userId="c3dcca14-bc61-49cf-8f62-db46f7537b8d" providerId="ADAL" clId="{DBBA797A-8902-4B0A-BAB5-925FB1A0ECDA}" dt="2021-11-11T00:38:19.635" v="302"/>
          <ac:spMkLst>
            <pc:docMk/>
            <pc:sldMk cId="835553859" sldId="267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0:38:19.635" v="302"/>
          <ac:spMkLst>
            <pc:docMk/>
            <pc:sldMk cId="835553859" sldId="267"/>
            <ac:spMk id="3" creationId="{157B7701-B7BD-4CAE-B021-9F34E4589A5E}"/>
          </ac:spMkLst>
        </pc:spChg>
      </pc:sldChg>
      <pc:sldChg chg="new del">
        <pc:chgData name="Irwin Chin De Tao" userId="c3dcca14-bc61-49cf-8f62-db46f7537b8d" providerId="ADAL" clId="{DBBA797A-8902-4B0A-BAB5-925FB1A0ECDA}" dt="2021-11-11T00:34:11.267" v="102" actId="47"/>
        <pc:sldMkLst>
          <pc:docMk/>
          <pc:sldMk cId="1515069576" sldId="268"/>
        </pc:sldMkLst>
      </pc:sldChg>
      <pc:sldChg chg="modSp mod">
        <pc:chgData name="Irwin Chin De Tao" userId="c3dcca14-bc61-49cf-8f62-db46f7537b8d" providerId="ADAL" clId="{DBBA797A-8902-4B0A-BAB5-925FB1A0ECDA}" dt="2021-11-11T06:23:03.744" v="7580" actId="207"/>
        <pc:sldMkLst>
          <pc:docMk/>
          <pc:sldMk cId="1331996481" sldId="269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331996481" sldId="269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23:03.744" v="7580" actId="207"/>
          <ac:spMkLst>
            <pc:docMk/>
            <pc:sldMk cId="1331996481" sldId="269"/>
            <ac:spMk id="3" creationId="{157B7701-B7BD-4CAE-B021-9F34E4589A5E}"/>
          </ac:spMkLst>
        </pc:spChg>
      </pc:sldChg>
      <pc:sldChg chg="modSp new del ord">
        <pc:chgData name="Irwin Chin De Tao" userId="c3dcca14-bc61-49cf-8f62-db46f7537b8d" providerId="ADAL" clId="{DBBA797A-8902-4B0A-BAB5-925FB1A0ECDA}" dt="2021-11-11T00:47:24.504" v="441" actId="47"/>
        <pc:sldMkLst>
          <pc:docMk/>
          <pc:sldMk cId="3133961394" sldId="270"/>
        </pc:sldMkLst>
        <pc:spChg chg="mod">
          <ac:chgData name="Irwin Chin De Tao" userId="c3dcca14-bc61-49cf-8f62-db46f7537b8d" providerId="ADAL" clId="{DBBA797A-8902-4B0A-BAB5-925FB1A0ECDA}" dt="2021-11-11T00:45:25.059" v="419"/>
          <ac:spMkLst>
            <pc:docMk/>
            <pc:sldMk cId="3133961394" sldId="270"/>
            <ac:spMk id="2" creationId="{7C1B8498-ACF6-47A0-ADE1-BC05B818C7BE}"/>
          </ac:spMkLst>
        </pc:spChg>
        <pc:spChg chg="mod">
          <ac:chgData name="Irwin Chin De Tao" userId="c3dcca14-bc61-49cf-8f62-db46f7537b8d" providerId="ADAL" clId="{DBBA797A-8902-4B0A-BAB5-925FB1A0ECDA}" dt="2021-11-11T00:45:25.059" v="419"/>
          <ac:spMkLst>
            <pc:docMk/>
            <pc:sldMk cId="3133961394" sldId="270"/>
            <ac:spMk id="3" creationId="{15FAB484-8A8A-4891-8EB5-9255826EDA7B}"/>
          </ac:spMkLst>
        </pc:spChg>
      </pc:sldChg>
      <pc:sldChg chg="modSp new del">
        <pc:chgData name="Irwin Chin De Tao" userId="c3dcca14-bc61-49cf-8f62-db46f7537b8d" providerId="ADAL" clId="{DBBA797A-8902-4B0A-BAB5-925FB1A0ECDA}" dt="2021-11-11T00:41:09.399" v="322" actId="47"/>
        <pc:sldMkLst>
          <pc:docMk/>
          <pc:sldMk cId="3139834272" sldId="270"/>
        </pc:sldMkLst>
        <pc:spChg chg="mod">
          <ac:chgData name="Irwin Chin De Tao" userId="c3dcca14-bc61-49cf-8f62-db46f7537b8d" providerId="ADAL" clId="{DBBA797A-8902-4B0A-BAB5-925FB1A0ECDA}" dt="2021-11-11T00:38:19.635" v="302"/>
          <ac:spMkLst>
            <pc:docMk/>
            <pc:sldMk cId="3139834272" sldId="270"/>
            <ac:spMk id="2" creationId="{8F17CDE3-8C54-4118-BB8D-FDCEAF90C506}"/>
          </ac:spMkLst>
        </pc:spChg>
        <pc:spChg chg="mod">
          <ac:chgData name="Irwin Chin De Tao" userId="c3dcca14-bc61-49cf-8f62-db46f7537b8d" providerId="ADAL" clId="{DBBA797A-8902-4B0A-BAB5-925FB1A0ECDA}" dt="2021-11-11T00:38:19.635" v="302"/>
          <ac:spMkLst>
            <pc:docMk/>
            <pc:sldMk cId="3139834272" sldId="270"/>
            <ac:spMk id="3" creationId="{3D671278-E1CB-4FD6-B9DF-252100C51636}"/>
          </ac:spMkLst>
        </pc:spChg>
      </pc:sldChg>
      <pc:sldChg chg="add del setBg">
        <pc:chgData name="Irwin Chin De Tao" userId="c3dcca14-bc61-49cf-8f62-db46f7537b8d" providerId="ADAL" clId="{DBBA797A-8902-4B0A-BAB5-925FB1A0ECDA}" dt="2021-11-11T00:41:06.663" v="321"/>
        <pc:sldMkLst>
          <pc:docMk/>
          <pc:sldMk cId="264320885" sldId="271"/>
        </pc:sldMkLst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2994815503" sldId="271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994815503" sldId="271"/>
            <ac:spMk id="2" creationId="{AE94F0FF-E99D-4120-A5B8-5F4B368C5B5E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2994815503" sldId="271"/>
            <ac:picMk id="4" creationId="{A661A0F0-2AC0-40F2-B415-9268115C8B6B}"/>
          </ac:picMkLst>
        </pc:picChg>
      </pc:sldChg>
      <pc:sldChg chg="addSp delSp modSp add mod setBg modAnim">
        <pc:chgData name="Irwin Chin De Tao" userId="c3dcca14-bc61-49cf-8f62-db46f7537b8d" providerId="ADAL" clId="{DBBA797A-8902-4B0A-BAB5-925FB1A0ECDA}" dt="2021-11-11T06:20:51.847" v="7567"/>
        <pc:sldMkLst>
          <pc:docMk/>
          <pc:sldMk cId="4288811209" sldId="272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4288811209" sldId="272"/>
            <ac:spMk id="2" creationId="{AE94F0FF-E99D-4120-A5B8-5F4B368C5B5E}"/>
          </ac:spMkLst>
        </pc:spChg>
        <pc:spChg chg="del mod">
          <ac:chgData name="Irwin Chin De Tao" userId="c3dcca14-bc61-49cf-8f62-db46f7537b8d" providerId="ADAL" clId="{DBBA797A-8902-4B0A-BAB5-925FB1A0ECDA}" dt="2021-11-11T00:53:21.954" v="648" actId="478"/>
          <ac:spMkLst>
            <pc:docMk/>
            <pc:sldMk cId="4288811209" sldId="272"/>
            <ac:spMk id="3" creationId="{157B7701-B7BD-4CAE-B021-9F34E4589A5E}"/>
          </ac:spMkLst>
        </pc:spChg>
        <pc:spChg chg="add del mod">
          <ac:chgData name="Irwin Chin De Tao" userId="c3dcca14-bc61-49cf-8f62-db46f7537b8d" providerId="ADAL" clId="{DBBA797A-8902-4B0A-BAB5-925FB1A0ECDA}" dt="2021-11-11T00:53:23.775" v="649" actId="478"/>
          <ac:spMkLst>
            <pc:docMk/>
            <pc:sldMk cId="4288811209" sldId="272"/>
            <ac:spMk id="5" creationId="{0277F815-1C02-40B9-97CB-8F020EB02972}"/>
          </ac:spMkLst>
        </pc:spChg>
        <pc:spChg chg="add mod">
          <ac:chgData name="Irwin Chin De Tao" userId="c3dcca14-bc61-49cf-8f62-db46f7537b8d" providerId="ADAL" clId="{DBBA797A-8902-4B0A-BAB5-925FB1A0ECDA}" dt="2021-11-11T01:55:21.116" v="1351" actId="1076"/>
          <ac:spMkLst>
            <pc:docMk/>
            <pc:sldMk cId="4288811209" sldId="272"/>
            <ac:spMk id="8" creationId="{5A3E74C2-C652-4F77-9B27-3DF2AB4666DB}"/>
          </ac:spMkLst>
        </pc:spChg>
        <pc:spChg chg="add del mod">
          <ac:chgData name="Irwin Chin De Tao" userId="c3dcca14-bc61-49cf-8f62-db46f7537b8d" providerId="ADAL" clId="{DBBA797A-8902-4B0A-BAB5-925FB1A0ECDA}" dt="2021-11-11T01:24:34.153" v="828" actId="478"/>
          <ac:spMkLst>
            <pc:docMk/>
            <pc:sldMk cId="4288811209" sldId="272"/>
            <ac:spMk id="9" creationId="{205D524C-3850-43BA-8F0D-DB7867C46185}"/>
          </ac:spMkLst>
        </pc:spChg>
        <pc:spChg chg="add mod">
          <ac:chgData name="Irwin Chin De Tao" userId="c3dcca14-bc61-49cf-8f62-db46f7537b8d" providerId="ADAL" clId="{DBBA797A-8902-4B0A-BAB5-925FB1A0ECDA}" dt="2021-11-11T05:20:08.764" v="5799" actId="20577"/>
          <ac:spMkLst>
            <pc:docMk/>
            <pc:sldMk cId="4288811209" sldId="272"/>
            <ac:spMk id="11" creationId="{AEBCA1DB-AD78-4A72-97E7-7F3F8A03B43E}"/>
          </ac:spMkLst>
        </pc:spChg>
        <pc:spChg chg="add mod">
          <ac:chgData name="Irwin Chin De Tao" userId="c3dcca14-bc61-49cf-8f62-db46f7537b8d" providerId="ADAL" clId="{DBBA797A-8902-4B0A-BAB5-925FB1A0ECDA}" dt="2021-11-11T01:54:48.935" v="1350" actId="20577"/>
          <ac:spMkLst>
            <pc:docMk/>
            <pc:sldMk cId="4288811209" sldId="272"/>
            <ac:spMk id="12" creationId="{529364AE-B099-4FF0-80AB-F7BE32ED0A08}"/>
          </ac:spMkLst>
        </pc:spChg>
        <pc:spChg chg="add del mod">
          <ac:chgData name="Irwin Chin De Tao" userId="c3dcca14-bc61-49cf-8f62-db46f7537b8d" providerId="ADAL" clId="{DBBA797A-8902-4B0A-BAB5-925FB1A0ECDA}" dt="2021-11-11T01:24:36.648" v="829" actId="478"/>
          <ac:spMkLst>
            <pc:docMk/>
            <pc:sldMk cId="4288811209" sldId="272"/>
            <ac:spMk id="14" creationId="{0A4C7147-A3D9-45B8-BEE7-9ABC6525A0B3}"/>
          </ac:spMkLst>
        </pc:spChg>
        <pc:spChg chg="add mod">
          <ac:chgData name="Irwin Chin De Tao" userId="c3dcca14-bc61-49cf-8f62-db46f7537b8d" providerId="ADAL" clId="{DBBA797A-8902-4B0A-BAB5-925FB1A0ECDA}" dt="2021-11-11T02:16:41.745" v="1526" actId="1076"/>
          <ac:spMkLst>
            <pc:docMk/>
            <pc:sldMk cId="4288811209" sldId="272"/>
            <ac:spMk id="17" creationId="{BA40C7F0-242C-49E7-A7D6-B890EB909B66}"/>
          </ac:spMkLst>
        </pc:spChg>
        <pc:spChg chg="add mod">
          <ac:chgData name="Irwin Chin De Tao" userId="c3dcca14-bc61-49cf-8f62-db46f7537b8d" providerId="ADAL" clId="{DBBA797A-8902-4B0A-BAB5-925FB1A0ECDA}" dt="2021-11-11T01:55:21.116" v="1351" actId="1076"/>
          <ac:spMkLst>
            <pc:docMk/>
            <pc:sldMk cId="4288811209" sldId="272"/>
            <ac:spMk id="18" creationId="{AFF30DA3-CA0C-4DB2-B29C-DFFFCEFF722B}"/>
          </ac:spMkLst>
        </pc:spChg>
        <pc:spChg chg="add del mod">
          <ac:chgData name="Irwin Chin De Tao" userId="c3dcca14-bc61-49cf-8f62-db46f7537b8d" providerId="ADAL" clId="{DBBA797A-8902-4B0A-BAB5-925FB1A0ECDA}" dt="2021-11-11T01:53:13" v="1270"/>
          <ac:spMkLst>
            <pc:docMk/>
            <pc:sldMk cId="4288811209" sldId="272"/>
            <ac:spMk id="19" creationId="{275B38A3-6407-4564-9401-C05E554341F4}"/>
          </ac:spMkLst>
        </pc:spChg>
        <pc:spChg chg="add mod">
          <ac:chgData name="Irwin Chin De Tao" userId="c3dcca14-bc61-49cf-8f62-db46f7537b8d" providerId="ADAL" clId="{DBBA797A-8902-4B0A-BAB5-925FB1A0ECDA}" dt="2021-11-11T01:57:21.457" v="1448" actId="1076"/>
          <ac:spMkLst>
            <pc:docMk/>
            <pc:sldMk cId="4288811209" sldId="272"/>
            <ac:spMk id="20" creationId="{8FDAC985-8E25-442B-9FD2-EF1397236D5B}"/>
          </ac:spMkLst>
        </pc:spChg>
        <pc:spChg chg="add mod">
          <ac:chgData name="Irwin Chin De Tao" userId="c3dcca14-bc61-49cf-8f62-db46f7537b8d" providerId="ADAL" clId="{DBBA797A-8902-4B0A-BAB5-925FB1A0ECDA}" dt="2021-11-11T01:57:59.685" v="1463" actId="1076"/>
          <ac:spMkLst>
            <pc:docMk/>
            <pc:sldMk cId="4288811209" sldId="272"/>
            <ac:spMk id="21" creationId="{B00A4D93-E2DD-4F5B-8ED8-279AC99A7563}"/>
          </ac:spMkLst>
        </pc:spChg>
        <pc:spChg chg="add mod">
          <ac:chgData name="Irwin Chin De Tao" userId="c3dcca14-bc61-49cf-8f62-db46f7537b8d" providerId="ADAL" clId="{DBBA797A-8902-4B0A-BAB5-925FB1A0ECDA}" dt="2021-11-11T01:58:22.184" v="1471" actId="1076"/>
          <ac:spMkLst>
            <pc:docMk/>
            <pc:sldMk cId="4288811209" sldId="272"/>
            <ac:spMk id="22" creationId="{24F569A5-0C7F-4046-B357-8E4015C667A9}"/>
          </ac:spMkLst>
        </pc:spChg>
        <pc:picChg chg="add del mod modCrop">
          <ac:chgData name="Irwin Chin De Tao" userId="c3dcca14-bc61-49cf-8f62-db46f7537b8d" providerId="ADAL" clId="{DBBA797A-8902-4B0A-BAB5-925FB1A0ECDA}" dt="2021-11-11T01:22:56.344" v="819" actId="478"/>
          <ac:picMkLst>
            <pc:docMk/>
            <pc:sldMk cId="4288811209" sldId="272"/>
            <ac:picMk id="7" creationId="{5DE95A6D-E550-4F12-825D-4CE85998BABB}"/>
          </ac:picMkLst>
        </pc:picChg>
        <pc:picChg chg="add mod">
          <ac:chgData name="Irwin Chin De Tao" userId="c3dcca14-bc61-49cf-8f62-db46f7537b8d" providerId="ADAL" clId="{DBBA797A-8902-4B0A-BAB5-925FB1A0ECDA}" dt="2021-11-11T01:24:42.946" v="830" actId="1076"/>
          <ac:picMkLst>
            <pc:docMk/>
            <pc:sldMk cId="4288811209" sldId="272"/>
            <ac:picMk id="13" creationId="{8BACD7E1-B60D-49B8-B990-4CF98F8E0F36}"/>
          </ac:picMkLst>
        </pc:picChg>
        <pc:picChg chg="add del mod">
          <ac:chgData name="Irwin Chin De Tao" userId="c3dcca14-bc61-49cf-8f62-db46f7537b8d" providerId="ADAL" clId="{DBBA797A-8902-4B0A-BAB5-925FB1A0ECDA}" dt="2021-11-11T01:40:00.612" v="893" actId="478"/>
          <ac:picMkLst>
            <pc:docMk/>
            <pc:sldMk cId="4288811209" sldId="272"/>
            <ac:picMk id="16" creationId="{CB8A4866-8BE1-473A-8CBD-C9A75C92C807}"/>
          </ac:picMkLst>
        </pc:picChg>
        <pc:picChg chg="add mod">
          <ac:chgData name="Irwin Chin De Tao" userId="c3dcca14-bc61-49cf-8f62-db46f7537b8d" providerId="ADAL" clId="{DBBA797A-8902-4B0A-BAB5-925FB1A0ECDA}" dt="2021-11-11T01:24:46.366" v="831" actId="1076"/>
          <ac:picMkLst>
            <pc:docMk/>
            <pc:sldMk cId="4288811209" sldId="272"/>
            <ac:picMk id="1026" creationId="{500F8D3C-F599-471E-8335-0CC7BA8DEB02}"/>
          </ac:picMkLst>
        </pc:picChg>
      </pc:sldChg>
      <pc:sldChg chg="modSp add del mod setBg">
        <pc:chgData name="Irwin Chin De Tao" userId="c3dcca14-bc61-49cf-8f62-db46f7537b8d" providerId="ADAL" clId="{DBBA797A-8902-4B0A-BAB5-925FB1A0ECDA}" dt="2021-11-11T03:30:06.743" v="4469" actId="47"/>
        <pc:sldMkLst>
          <pc:docMk/>
          <pc:sldMk cId="350931548" sldId="273"/>
        </pc:sldMkLst>
        <pc:spChg chg="mod">
          <ac:chgData name="Irwin Chin De Tao" userId="c3dcca14-bc61-49cf-8f62-db46f7537b8d" providerId="ADAL" clId="{DBBA797A-8902-4B0A-BAB5-925FB1A0ECDA}" dt="2021-11-11T00:47:58.309" v="448" actId="207"/>
          <ac:spMkLst>
            <pc:docMk/>
            <pc:sldMk cId="350931548" sldId="273"/>
            <ac:spMk id="3" creationId="{157B7701-B7BD-4CAE-B021-9F34E4589A5E}"/>
          </ac:spMkLst>
        </pc:spChg>
      </pc:sldChg>
      <pc:sldChg chg="modSp add del mod setBg">
        <pc:chgData name="Irwin Chin De Tao" userId="c3dcca14-bc61-49cf-8f62-db46f7537b8d" providerId="ADAL" clId="{DBBA797A-8902-4B0A-BAB5-925FB1A0ECDA}" dt="2021-11-11T03:30:08.692" v="4470" actId="47"/>
        <pc:sldMkLst>
          <pc:docMk/>
          <pc:sldMk cId="4264194275" sldId="274"/>
        </pc:sldMkLst>
        <pc:spChg chg="mod">
          <ac:chgData name="Irwin Chin De Tao" userId="c3dcca14-bc61-49cf-8f62-db46f7537b8d" providerId="ADAL" clId="{DBBA797A-8902-4B0A-BAB5-925FB1A0ECDA}" dt="2021-11-11T00:48:05.275" v="449" actId="207"/>
          <ac:spMkLst>
            <pc:docMk/>
            <pc:sldMk cId="4264194275" sldId="274"/>
            <ac:spMk id="3" creationId="{157B7701-B7BD-4CAE-B021-9F34E4589A5E}"/>
          </ac:spMkLst>
        </pc:spChg>
      </pc:sldChg>
      <pc:sldChg chg="modSp add del mod setBg">
        <pc:chgData name="Irwin Chin De Tao" userId="c3dcca14-bc61-49cf-8f62-db46f7537b8d" providerId="ADAL" clId="{DBBA797A-8902-4B0A-BAB5-925FB1A0ECDA}" dt="2021-11-11T03:30:09.659" v="4471" actId="47"/>
        <pc:sldMkLst>
          <pc:docMk/>
          <pc:sldMk cId="2017841820" sldId="275"/>
        </pc:sldMkLst>
        <pc:spChg chg="mod">
          <ac:chgData name="Irwin Chin De Tao" userId="c3dcca14-bc61-49cf-8f62-db46f7537b8d" providerId="ADAL" clId="{DBBA797A-8902-4B0A-BAB5-925FB1A0ECDA}" dt="2021-11-11T00:48:09.385" v="450" actId="207"/>
          <ac:spMkLst>
            <pc:docMk/>
            <pc:sldMk cId="2017841820" sldId="275"/>
            <ac:spMk id="3" creationId="{157B7701-B7BD-4CAE-B021-9F34E4589A5E}"/>
          </ac:spMkLst>
        </pc:spChg>
      </pc:sldChg>
      <pc:sldChg chg="addSp delSp modSp add mod setBg modAnim">
        <pc:chgData name="Irwin Chin De Tao" userId="c3dcca14-bc61-49cf-8f62-db46f7537b8d" providerId="ADAL" clId="{DBBA797A-8902-4B0A-BAB5-925FB1A0ECDA}" dt="2021-11-11T06:20:04.182" v="7560"/>
        <pc:sldMkLst>
          <pc:docMk/>
          <pc:sldMk cId="3659764378" sldId="276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659764378" sldId="276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19:43.568" v="7552" actId="14100"/>
          <ac:spMkLst>
            <pc:docMk/>
            <pc:sldMk cId="3659764378" sldId="276"/>
            <ac:spMk id="3" creationId="{157B7701-B7BD-4CAE-B021-9F34E4589A5E}"/>
          </ac:spMkLst>
        </pc:spChg>
        <pc:spChg chg="add mod">
          <ac:chgData name="Irwin Chin De Tao" userId="c3dcca14-bc61-49cf-8f62-db46f7537b8d" providerId="ADAL" clId="{DBBA797A-8902-4B0A-BAB5-925FB1A0ECDA}" dt="2021-11-11T05:29:28.817" v="6110" actId="1076"/>
          <ac:spMkLst>
            <pc:docMk/>
            <pc:sldMk cId="3659764378" sldId="276"/>
            <ac:spMk id="4" creationId="{1E40AF2B-CC90-454F-9C8E-B4DA987B4AD1}"/>
          </ac:spMkLst>
        </pc:spChg>
        <pc:spChg chg="add mod">
          <ac:chgData name="Irwin Chin De Tao" userId="c3dcca14-bc61-49cf-8f62-db46f7537b8d" providerId="ADAL" clId="{DBBA797A-8902-4B0A-BAB5-925FB1A0ECDA}" dt="2021-11-11T06:20:00.299" v="7559" actId="1076"/>
          <ac:spMkLst>
            <pc:docMk/>
            <pc:sldMk cId="3659764378" sldId="276"/>
            <ac:spMk id="8" creationId="{D708B4E5-ACC5-4806-8C21-8AF0AB2145D7}"/>
          </ac:spMkLst>
        </pc:spChg>
        <pc:picChg chg="add mod">
          <ac:chgData name="Irwin Chin De Tao" userId="c3dcca14-bc61-49cf-8f62-db46f7537b8d" providerId="ADAL" clId="{DBBA797A-8902-4B0A-BAB5-925FB1A0ECDA}" dt="2021-11-11T05:29:27.160" v="6109" actId="1076"/>
          <ac:picMkLst>
            <pc:docMk/>
            <pc:sldMk cId="3659764378" sldId="276"/>
            <ac:picMk id="5122" creationId="{4AEAB4B5-F07E-41CB-9C47-06BF9585E478}"/>
          </ac:picMkLst>
        </pc:picChg>
        <pc:picChg chg="add del mod">
          <ac:chgData name="Irwin Chin De Tao" userId="c3dcca14-bc61-49cf-8f62-db46f7537b8d" providerId="ADAL" clId="{DBBA797A-8902-4B0A-BAB5-925FB1A0ECDA}" dt="2021-11-11T05:24:44.459" v="5957" actId="478"/>
          <ac:picMkLst>
            <pc:docMk/>
            <pc:sldMk cId="3659764378" sldId="276"/>
            <ac:picMk id="5124" creationId="{13C913F4-7D60-4CA7-855A-86097E054136}"/>
          </ac:picMkLst>
        </pc:picChg>
      </pc:sldChg>
      <pc:sldChg chg="addSp modSp new del mod setBg">
        <pc:chgData name="Irwin Chin De Tao" userId="c3dcca14-bc61-49cf-8f62-db46f7537b8d" providerId="ADAL" clId="{DBBA797A-8902-4B0A-BAB5-925FB1A0ECDA}" dt="2021-11-11T00:49:32.373" v="454" actId="47"/>
        <pc:sldMkLst>
          <pc:docMk/>
          <pc:sldMk cId="99415252" sldId="277"/>
        </pc:sldMkLst>
        <pc:spChg chg="mod">
          <ac:chgData name="Irwin Chin De Tao" userId="c3dcca14-bc61-49cf-8f62-db46f7537b8d" providerId="ADAL" clId="{DBBA797A-8902-4B0A-BAB5-925FB1A0ECDA}" dt="2021-11-11T00:49:15.935" v="453" actId="26606"/>
          <ac:spMkLst>
            <pc:docMk/>
            <pc:sldMk cId="99415252" sldId="277"/>
            <ac:spMk id="2" creationId="{DFDEF05F-4019-487A-9C27-562312712B55}"/>
          </ac:spMkLst>
        </pc:spChg>
        <pc:spChg chg="mod">
          <ac:chgData name="Irwin Chin De Tao" userId="c3dcca14-bc61-49cf-8f62-db46f7537b8d" providerId="ADAL" clId="{DBBA797A-8902-4B0A-BAB5-925FB1A0ECDA}" dt="2021-11-11T00:49:15.935" v="453" actId="26606"/>
          <ac:spMkLst>
            <pc:docMk/>
            <pc:sldMk cId="99415252" sldId="277"/>
            <ac:spMk id="3" creationId="{2CE933C7-23F8-49EB-8854-022A3BF074F0}"/>
          </ac:spMkLst>
        </pc:spChg>
        <pc:spChg chg="add">
          <ac:chgData name="Irwin Chin De Tao" userId="c3dcca14-bc61-49cf-8f62-db46f7537b8d" providerId="ADAL" clId="{DBBA797A-8902-4B0A-BAB5-925FB1A0ECDA}" dt="2021-11-11T00:49:15.935" v="453" actId="26606"/>
          <ac:spMkLst>
            <pc:docMk/>
            <pc:sldMk cId="99415252" sldId="277"/>
            <ac:spMk id="8" creationId="{B373F125-DEF3-41D6-9918-AB21A2ACC37A}"/>
          </ac:spMkLst>
        </pc:spChg>
        <pc:spChg chg="add">
          <ac:chgData name="Irwin Chin De Tao" userId="c3dcca14-bc61-49cf-8f62-db46f7537b8d" providerId="ADAL" clId="{DBBA797A-8902-4B0A-BAB5-925FB1A0ECDA}" dt="2021-11-11T00:49:15.935" v="453" actId="26606"/>
          <ac:spMkLst>
            <pc:docMk/>
            <pc:sldMk cId="99415252" sldId="277"/>
            <ac:spMk id="10" creationId="{71E9F226-EB6E-48C9-ADDA-636DE4BF4EBE}"/>
          </ac:spMkLst>
        </pc:spChg>
      </pc:sldChg>
      <pc:sldChg chg="modSp mod">
        <pc:chgData name="Irwin Chin De Tao" userId="c3dcca14-bc61-49cf-8f62-db46f7537b8d" providerId="ADAL" clId="{DBBA797A-8902-4B0A-BAB5-925FB1A0ECDA}" dt="2021-11-11T06:10:03.072" v="6517" actId="1076"/>
        <pc:sldMkLst>
          <pc:docMk/>
          <pc:sldMk cId="4209463169" sldId="277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4209463169" sldId="277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10:03.072" v="6517" actId="1076"/>
          <ac:spMkLst>
            <pc:docMk/>
            <pc:sldMk cId="4209463169" sldId="277"/>
            <ac:spMk id="4" creationId="{5D81B173-E41C-404F-94C3-DD5493C93CCD}"/>
          </ac:spMkLst>
        </pc:spChg>
      </pc:sldChg>
      <pc:sldChg chg="modSp mod">
        <pc:chgData name="Irwin Chin De Tao" userId="c3dcca14-bc61-49cf-8f62-db46f7537b8d" providerId="ADAL" clId="{DBBA797A-8902-4B0A-BAB5-925FB1A0ECDA}" dt="2021-11-11T06:09:46.854" v="6511" actId="1076"/>
        <pc:sldMkLst>
          <pc:docMk/>
          <pc:sldMk cId="1273266246" sldId="278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273266246" sldId="278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9:46.854" v="6511" actId="1076"/>
          <ac:spMkLst>
            <pc:docMk/>
            <pc:sldMk cId="1273266246" sldId="278"/>
            <ac:spMk id="5" creationId="{73A14572-50DF-404F-BDCF-F5B1EB507B4F}"/>
          </ac:spMkLst>
        </pc:spChg>
      </pc:sldChg>
      <pc:sldChg chg="modSp mod">
        <pc:chgData name="Irwin Chin De Tao" userId="c3dcca14-bc61-49cf-8f62-db46f7537b8d" providerId="ADAL" clId="{DBBA797A-8902-4B0A-BAB5-925FB1A0ECDA}" dt="2021-11-11T06:09:12.852" v="6494" actId="1076"/>
        <pc:sldMkLst>
          <pc:docMk/>
          <pc:sldMk cId="1807615386" sldId="279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807615386" sldId="279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9:12.852" v="6494" actId="1076"/>
          <ac:spMkLst>
            <pc:docMk/>
            <pc:sldMk cId="1807615386" sldId="279"/>
            <ac:spMk id="5" creationId="{B6E9B466-99FA-4694-B543-AC719BBDCE90}"/>
          </ac:spMkLst>
        </pc:spChg>
      </pc:sldChg>
      <pc:sldChg chg="modSp mod">
        <pc:chgData name="Irwin Chin De Tao" userId="c3dcca14-bc61-49cf-8f62-db46f7537b8d" providerId="ADAL" clId="{DBBA797A-8902-4B0A-BAB5-925FB1A0ECDA}" dt="2021-11-11T06:08:54.735" v="6483" actId="20577"/>
        <pc:sldMkLst>
          <pc:docMk/>
          <pc:sldMk cId="3761770976" sldId="280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761770976" sldId="280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8:54.735" v="6483" actId="20577"/>
          <ac:spMkLst>
            <pc:docMk/>
            <pc:sldMk cId="3761770976" sldId="280"/>
            <ac:spMk id="7" creationId="{1193A538-74D7-42C9-B7D3-64C983B12B49}"/>
          </ac:spMkLst>
        </pc:spChg>
      </pc:sldChg>
      <pc:sldChg chg="modSp mod">
        <pc:chgData name="Irwin Chin De Tao" userId="c3dcca14-bc61-49cf-8f62-db46f7537b8d" providerId="ADAL" clId="{DBBA797A-8902-4B0A-BAB5-925FB1A0ECDA}" dt="2021-11-11T06:15:12.798" v="7514" actId="20577"/>
        <pc:sldMkLst>
          <pc:docMk/>
          <pc:sldMk cId="2733742226" sldId="281"/>
        </pc:sldMkLst>
        <pc:spChg chg="mod">
          <ac:chgData name="Irwin Chin De Tao" userId="c3dcca14-bc61-49cf-8f62-db46f7537b8d" providerId="ADAL" clId="{DBBA797A-8902-4B0A-BAB5-925FB1A0ECDA}" dt="2021-11-11T06:05:20.263" v="6437" actId="20577"/>
          <ac:spMkLst>
            <pc:docMk/>
            <pc:sldMk cId="2733742226" sldId="281"/>
            <ac:spMk id="2" creationId="{58C6E050-C2AE-433D-A4B4-BF5D73B985AA}"/>
          </ac:spMkLst>
        </pc:spChg>
        <pc:spChg chg="mod">
          <ac:chgData name="Irwin Chin De Tao" userId="c3dcca14-bc61-49cf-8f62-db46f7537b8d" providerId="ADAL" clId="{DBBA797A-8902-4B0A-BAB5-925FB1A0ECDA}" dt="2021-11-11T06:15:12.798" v="7514" actId="20577"/>
          <ac:spMkLst>
            <pc:docMk/>
            <pc:sldMk cId="2733742226" sldId="281"/>
            <ac:spMk id="3" creationId="{3186DC44-CBED-449F-9371-24BA66AD82F8}"/>
          </ac:spMkLst>
        </pc:spChg>
      </pc:sldChg>
      <pc:sldChg chg="addSp delSp modSp add mod delAnim modAnim">
        <pc:chgData name="Irwin Chin De Tao" userId="c3dcca14-bc61-49cf-8f62-db46f7537b8d" providerId="ADAL" clId="{DBBA797A-8902-4B0A-BAB5-925FB1A0ECDA}" dt="2021-11-11T06:17:48.075" v="7522" actId="1076"/>
        <pc:sldMkLst>
          <pc:docMk/>
          <pc:sldMk cId="747812907" sldId="282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747812907" sldId="282"/>
            <ac:spMk id="2" creationId="{AE94F0FF-E99D-4120-A5B8-5F4B368C5B5E}"/>
          </ac:spMkLst>
        </pc:spChg>
        <pc:spChg chg="del">
          <ac:chgData name="Irwin Chin De Tao" userId="c3dcca14-bc61-49cf-8f62-db46f7537b8d" providerId="ADAL" clId="{DBBA797A-8902-4B0A-BAB5-925FB1A0ECDA}" dt="2021-11-11T01:54:28.549" v="1333" actId="478"/>
          <ac:spMkLst>
            <pc:docMk/>
            <pc:sldMk cId="747812907" sldId="282"/>
            <ac:spMk id="8" creationId="{5A3E74C2-C652-4F77-9B27-3DF2AB4666DB}"/>
          </ac:spMkLst>
        </pc:spChg>
        <pc:spChg chg="del">
          <ac:chgData name="Irwin Chin De Tao" userId="c3dcca14-bc61-49cf-8f62-db46f7537b8d" providerId="ADAL" clId="{DBBA797A-8902-4B0A-BAB5-925FB1A0ECDA}" dt="2021-11-11T01:54:23.752" v="1328" actId="478"/>
          <ac:spMkLst>
            <pc:docMk/>
            <pc:sldMk cId="747812907" sldId="282"/>
            <ac:spMk id="11" creationId="{AEBCA1DB-AD78-4A72-97E7-7F3F8A03B43E}"/>
          </ac:spMkLst>
        </pc:spChg>
        <pc:spChg chg="del">
          <ac:chgData name="Irwin Chin De Tao" userId="c3dcca14-bc61-49cf-8f62-db46f7537b8d" providerId="ADAL" clId="{DBBA797A-8902-4B0A-BAB5-925FB1A0ECDA}" dt="2021-11-11T01:54:25.034" v="1329" actId="478"/>
          <ac:spMkLst>
            <pc:docMk/>
            <pc:sldMk cId="747812907" sldId="282"/>
            <ac:spMk id="12" creationId="{529364AE-B099-4FF0-80AB-F7BE32ED0A08}"/>
          </ac:spMkLst>
        </pc:spChg>
        <pc:spChg chg="add mod">
          <ac:chgData name="Irwin Chin De Tao" userId="c3dcca14-bc61-49cf-8f62-db46f7537b8d" providerId="ADAL" clId="{DBBA797A-8902-4B0A-BAB5-925FB1A0ECDA}" dt="2021-11-11T02:44:10.948" v="2580" actId="1076"/>
          <ac:spMkLst>
            <pc:docMk/>
            <pc:sldMk cId="747812907" sldId="282"/>
            <ac:spMk id="14" creationId="{413EB63E-10A9-4FB4-8A85-9D7F133AE6C6}"/>
          </ac:spMkLst>
        </pc:spChg>
        <pc:spChg chg="add del">
          <ac:chgData name="Irwin Chin De Tao" userId="c3dcca14-bc61-49cf-8f62-db46f7537b8d" providerId="ADAL" clId="{DBBA797A-8902-4B0A-BAB5-925FB1A0ECDA}" dt="2021-11-11T02:40:04.551" v="2249" actId="478"/>
          <ac:spMkLst>
            <pc:docMk/>
            <pc:sldMk cId="747812907" sldId="282"/>
            <ac:spMk id="16" creationId="{4E5CB47F-3F91-4FAA-9866-ADAF603A0C6C}"/>
          </ac:spMkLst>
        </pc:spChg>
        <pc:spChg chg="del">
          <ac:chgData name="Irwin Chin De Tao" userId="c3dcca14-bc61-49cf-8f62-db46f7537b8d" providerId="ADAL" clId="{DBBA797A-8902-4B0A-BAB5-925FB1A0ECDA}" dt="2021-11-11T01:54:26.861" v="1331" actId="478"/>
          <ac:spMkLst>
            <pc:docMk/>
            <pc:sldMk cId="747812907" sldId="282"/>
            <ac:spMk id="17" creationId="{BA40C7F0-242C-49E7-A7D6-B890EB909B66}"/>
          </ac:spMkLst>
        </pc:spChg>
        <pc:spChg chg="del">
          <ac:chgData name="Irwin Chin De Tao" userId="c3dcca14-bc61-49cf-8f62-db46f7537b8d" providerId="ADAL" clId="{DBBA797A-8902-4B0A-BAB5-925FB1A0ECDA}" dt="2021-11-11T01:54:29.316" v="1334" actId="478"/>
          <ac:spMkLst>
            <pc:docMk/>
            <pc:sldMk cId="747812907" sldId="282"/>
            <ac:spMk id="18" creationId="{AFF30DA3-CA0C-4DB2-B29C-DFFFCEFF722B}"/>
          </ac:spMkLst>
        </pc:spChg>
        <pc:spChg chg="del">
          <ac:chgData name="Irwin Chin De Tao" userId="c3dcca14-bc61-49cf-8f62-db46f7537b8d" providerId="ADAL" clId="{DBBA797A-8902-4B0A-BAB5-925FB1A0ECDA}" dt="2021-11-11T01:54:27.604" v="1332" actId="478"/>
          <ac:spMkLst>
            <pc:docMk/>
            <pc:sldMk cId="747812907" sldId="282"/>
            <ac:spMk id="20" creationId="{8FDAC985-8E25-442B-9FD2-EF1397236D5B}"/>
          </ac:spMkLst>
        </pc:spChg>
        <pc:picChg chg="del">
          <ac:chgData name="Irwin Chin De Tao" userId="c3dcca14-bc61-49cf-8f62-db46f7537b8d" providerId="ADAL" clId="{DBBA797A-8902-4B0A-BAB5-925FB1A0ECDA}" dt="2021-11-11T01:54:22.338" v="1327" actId="478"/>
          <ac:picMkLst>
            <pc:docMk/>
            <pc:sldMk cId="747812907" sldId="282"/>
            <ac:picMk id="13" creationId="{8BACD7E1-B60D-49B8-B990-4CF98F8E0F36}"/>
          </ac:picMkLst>
        </pc:picChg>
        <pc:picChg chg="del">
          <ac:chgData name="Irwin Chin De Tao" userId="c3dcca14-bc61-49cf-8f62-db46f7537b8d" providerId="ADAL" clId="{DBBA797A-8902-4B0A-BAB5-925FB1A0ECDA}" dt="2021-11-11T01:54:25.490" v="1330" actId="478"/>
          <ac:picMkLst>
            <pc:docMk/>
            <pc:sldMk cId="747812907" sldId="282"/>
            <ac:picMk id="1026" creationId="{500F8D3C-F599-471E-8335-0CC7BA8DEB02}"/>
          </ac:picMkLst>
        </pc:picChg>
        <pc:picChg chg="add mod">
          <ac:chgData name="Irwin Chin De Tao" userId="c3dcca14-bc61-49cf-8f62-db46f7537b8d" providerId="ADAL" clId="{DBBA797A-8902-4B0A-BAB5-925FB1A0ECDA}" dt="2021-11-11T06:17:48.075" v="7522" actId="1076"/>
          <ac:picMkLst>
            <pc:docMk/>
            <pc:sldMk cId="747812907" sldId="282"/>
            <ac:picMk id="2050" creationId="{63E7CB61-9DCE-4A71-8463-EE771759DBC1}"/>
          </ac:picMkLst>
        </pc:picChg>
        <pc:picChg chg="add mod">
          <ac:chgData name="Irwin Chin De Tao" userId="c3dcca14-bc61-49cf-8f62-db46f7537b8d" providerId="ADAL" clId="{DBBA797A-8902-4B0A-BAB5-925FB1A0ECDA}" dt="2021-11-11T02:38:00.392" v="2217" actId="14100"/>
          <ac:picMkLst>
            <pc:docMk/>
            <pc:sldMk cId="747812907" sldId="282"/>
            <ac:picMk id="2052" creationId="{CB38F832-C8D2-4297-9436-01DF85575466}"/>
          </ac:picMkLst>
        </pc:pic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1692024554" sldId="283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692024554" sldId="283"/>
            <ac:spMk id="2" creationId="{AE94F0FF-E99D-4120-A5B8-5F4B368C5B5E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1692024554" sldId="283"/>
            <ac:picMk id="4" creationId="{1FC89D6F-4C91-48F3-8DE4-A38E98E2CA3E}"/>
          </ac:picMkLst>
        </pc:pic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3880828889" sldId="284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880828889" sldId="284"/>
            <ac:spMk id="2" creationId="{FEB37816-1DD1-4A9D-A8B8-A4026DB277F4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880828889" sldId="284"/>
            <ac:spMk id="3" creationId="{8FAB64DC-A0EA-4EE4-A77D-1D159360305B}"/>
          </ac:spMkLst>
        </pc:spChg>
      </pc:sldChg>
      <pc:sldChg chg="addSp delSp modSp add mod modAnim">
        <pc:chgData name="Irwin Chin De Tao" userId="c3dcca14-bc61-49cf-8f62-db46f7537b8d" providerId="ADAL" clId="{DBBA797A-8902-4B0A-BAB5-925FB1A0ECDA}" dt="2021-11-11T06:20:21.772" v="7561"/>
        <pc:sldMkLst>
          <pc:docMk/>
          <pc:sldMk cId="2410730827" sldId="285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410730827" sldId="285"/>
            <ac:spMk id="2" creationId="{AE94F0FF-E99D-4120-A5B8-5F4B368C5B5E}"/>
          </ac:spMkLst>
        </pc:spChg>
        <pc:spChg chg="add del mod">
          <ac:chgData name="Irwin Chin De Tao" userId="c3dcca14-bc61-49cf-8f62-db46f7537b8d" providerId="ADAL" clId="{DBBA797A-8902-4B0A-BAB5-925FB1A0ECDA}" dt="2021-11-11T02:41:23.865" v="2288"/>
          <ac:spMkLst>
            <pc:docMk/>
            <pc:sldMk cId="2410730827" sldId="285"/>
            <ac:spMk id="3" creationId="{4419C66B-8627-4B14-8061-A3F5E36ADFEC}"/>
          </ac:spMkLst>
        </pc:spChg>
        <pc:spChg chg="add del mod">
          <ac:chgData name="Irwin Chin De Tao" userId="c3dcca14-bc61-49cf-8f62-db46f7537b8d" providerId="ADAL" clId="{DBBA797A-8902-4B0A-BAB5-925FB1A0ECDA}" dt="2021-11-11T03:26:39.837" v="4338" actId="478"/>
          <ac:spMkLst>
            <pc:docMk/>
            <pc:sldMk cId="2410730827" sldId="285"/>
            <ac:spMk id="4" creationId="{FE0D9EE6-B357-42DA-B6D6-226EC85AE78A}"/>
          </ac:spMkLst>
        </pc:spChg>
        <pc:spChg chg="add del mod">
          <ac:chgData name="Irwin Chin De Tao" userId="c3dcca14-bc61-49cf-8f62-db46f7537b8d" providerId="ADAL" clId="{DBBA797A-8902-4B0A-BAB5-925FB1A0ECDA}" dt="2021-11-11T02:45:24.497" v="2683" actId="478"/>
          <ac:spMkLst>
            <pc:docMk/>
            <pc:sldMk cId="2410730827" sldId="285"/>
            <ac:spMk id="9" creationId="{E66715F3-D3C3-4428-B8C3-493A265AEC7D}"/>
          </ac:spMkLst>
        </pc:spChg>
        <pc:spChg chg="add mod">
          <ac:chgData name="Irwin Chin De Tao" userId="c3dcca14-bc61-49cf-8f62-db46f7537b8d" providerId="ADAL" clId="{DBBA797A-8902-4B0A-BAB5-925FB1A0ECDA}" dt="2021-11-11T03:46:14.083" v="5318" actId="207"/>
          <ac:spMkLst>
            <pc:docMk/>
            <pc:sldMk cId="2410730827" sldId="285"/>
            <ac:spMk id="10" creationId="{608B505C-4E36-4AC1-814D-1F3889E40FBF}"/>
          </ac:spMkLst>
        </pc:spChg>
        <pc:spChg chg="del mod">
          <ac:chgData name="Irwin Chin De Tao" userId="c3dcca14-bc61-49cf-8f62-db46f7537b8d" providerId="ADAL" clId="{DBBA797A-8902-4B0A-BAB5-925FB1A0ECDA}" dt="2021-11-11T02:40:31.346" v="2253" actId="478"/>
          <ac:spMkLst>
            <pc:docMk/>
            <pc:sldMk cId="2410730827" sldId="285"/>
            <ac:spMk id="14" creationId="{413EB63E-10A9-4FB4-8A85-9D7F133AE6C6}"/>
          </ac:spMkLst>
        </pc:spChg>
        <pc:spChg chg="del mod">
          <ac:chgData name="Irwin Chin De Tao" userId="c3dcca14-bc61-49cf-8f62-db46f7537b8d" providerId="ADAL" clId="{DBBA797A-8902-4B0A-BAB5-925FB1A0ECDA}" dt="2021-11-11T02:39:55.258" v="2248" actId="478"/>
          <ac:spMkLst>
            <pc:docMk/>
            <pc:sldMk cId="2410730827" sldId="285"/>
            <ac:spMk id="16" creationId="{4E5CB47F-3F91-4FAA-9866-ADAF603A0C6C}"/>
          </ac:spMkLst>
        </pc:spChg>
        <pc:spChg chg="add mod">
          <ac:chgData name="Irwin Chin De Tao" userId="c3dcca14-bc61-49cf-8f62-db46f7537b8d" providerId="ADAL" clId="{DBBA797A-8902-4B0A-BAB5-925FB1A0ECDA}" dt="2021-11-11T03:40:35.408" v="4933" actId="1076"/>
          <ac:spMkLst>
            <pc:docMk/>
            <pc:sldMk cId="2410730827" sldId="285"/>
            <ac:spMk id="21" creationId="{66E4D7B3-3EB3-4F86-AB1E-0C661FD1C577}"/>
          </ac:spMkLst>
        </pc:spChg>
        <pc:spChg chg="add mod">
          <ac:chgData name="Irwin Chin De Tao" userId="c3dcca14-bc61-49cf-8f62-db46f7537b8d" providerId="ADAL" clId="{DBBA797A-8902-4B0A-BAB5-925FB1A0ECDA}" dt="2021-11-11T03:44:48.662" v="5299" actId="207"/>
          <ac:spMkLst>
            <pc:docMk/>
            <pc:sldMk cId="2410730827" sldId="285"/>
            <ac:spMk id="22" creationId="{B0F61B00-C77A-41B5-AAC9-21501ED5B36B}"/>
          </ac:spMkLst>
        </pc:spChg>
        <pc:spChg chg="add mod">
          <ac:chgData name="Irwin Chin De Tao" userId="c3dcca14-bc61-49cf-8f62-db46f7537b8d" providerId="ADAL" clId="{DBBA797A-8902-4B0A-BAB5-925FB1A0ECDA}" dt="2021-11-11T03:44:35.708" v="5298" actId="207"/>
          <ac:spMkLst>
            <pc:docMk/>
            <pc:sldMk cId="2410730827" sldId="285"/>
            <ac:spMk id="26" creationId="{20DA7048-55A8-4DA6-8803-9A70E7D79367}"/>
          </ac:spMkLst>
        </pc:spChg>
        <pc:spChg chg="add mod">
          <ac:chgData name="Irwin Chin De Tao" userId="c3dcca14-bc61-49cf-8f62-db46f7537b8d" providerId="ADAL" clId="{DBBA797A-8902-4B0A-BAB5-925FB1A0ECDA}" dt="2021-11-11T03:44:52.193" v="5300" actId="207"/>
          <ac:spMkLst>
            <pc:docMk/>
            <pc:sldMk cId="2410730827" sldId="285"/>
            <ac:spMk id="27" creationId="{FAEDA3FC-8910-402B-90C5-C209A0E94C45}"/>
          </ac:spMkLst>
        </pc:spChg>
        <pc:spChg chg="add mod">
          <ac:chgData name="Irwin Chin De Tao" userId="c3dcca14-bc61-49cf-8f62-db46f7537b8d" providerId="ADAL" clId="{DBBA797A-8902-4B0A-BAB5-925FB1A0ECDA}" dt="2021-11-11T03:44:28.420" v="5297" actId="207"/>
          <ac:spMkLst>
            <pc:docMk/>
            <pc:sldMk cId="2410730827" sldId="285"/>
            <ac:spMk id="28" creationId="{2DD9A7F9-AA96-43A0-95D1-B53F6DF2A51B}"/>
          </ac:spMkLst>
        </pc:spChg>
        <pc:picChg chg="add mod modCrop">
          <ac:chgData name="Irwin Chin De Tao" userId="c3dcca14-bc61-49cf-8f62-db46f7537b8d" providerId="ADAL" clId="{DBBA797A-8902-4B0A-BAB5-925FB1A0ECDA}" dt="2021-11-11T03:34:14.207" v="4481" actId="732"/>
          <ac:picMkLst>
            <pc:docMk/>
            <pc:sldMk cId="2410730827" sldId="285"/>
            <ac:picMk id="6" creationId="{50690478-9877-4A52-A698-480F29B7C9ED}"/>
          </ac:picMkLst>
        </pc:picChg>
        <pc:picChg chg="del">
          <ac:chgData name="Irwin Chin De Tao" userId="c3dcca14-bc61-49cf-8f62-db46f7537b8d" providerId="ADAL" clId="{DBBA797A-8902-4B0A-BAB5-925FB1A0ECDA}" dt="2021-11-11T02:40:08.283" v="2251" actId="478"/>
          <ac:picMkLst>
            <pc:docMk/>
            <pc:sldMk cId="2410730827" sldId="285"/>
            <ac:picMk id="2050" creationId="{63E7CB61-9DCE-4A71-8463-EE771759DBC1}"/>
          </ac:picMkLst>
        </pc:picChg>
        <pc:picChg chg="del">
          <ac:chgData name="Irwin Chin De Tao" userId="c3dcca14-bc61-49cf-8f62-db46f7537b8d" providerId="ADAL" clId="{DBBA797A-8902-4B0A-BAB5-925FB1A0ECDA}" dt="2021-11-11T02:40:07.903" v="2250" actId="478"/>
          <ac:picMkLst>
            <pc:docMk/>
            <pc:sldMk cId="2410730827" sldId="285"/>
            <ac:picMk id="2052" creationId="{CB38F832-C8D2-4297-9436-01DF85575466}"/>
          </ac:picMkLst>
        </pc:picChg>
        <pc:picChg chg="add mod">
          <ac:chgData name="Irwin Chin De Tao" userId="c3dcca14-bc61-49cf-8f62-db46f7537b8d" providerId="ADAL" clId="{DBBA797A-8902-4B0A-BAB5-925FB1A0ECDA}" dt="2021-11-11T03:39:51.952" v="4916" actId="14100"/>
          <ac:picMkLst>
            <pc:docMk/>
            <pc:sldMk cId="2410730827" sldId="285"/>
            <ac:picMk id="3074" creationId="{6AFAEC3D-9B28-4A1D-8219-2AC79F3015F9}"/>
          </ac:picMkLst>
        </pc:picChg>
        <pc:inkChg chg="add del">
          <ac:chgData name="Irwin Chin De Tao" userId="c3dcca14-bc61-49cf-8f62-db46f7537b8d" providerId="ADAL" clId="{DBBA797A-8902-4B0A-BAB5-925FB1A0ECDA}" dt="2021-11-11T03:34:58.939" v="4486" actId="9405"/>
          <ac:inkMkLst>
            <pc:docMk/>
            <pc:sldMk cId="2410730827" sldId="285"/>
            <ac:inkMk id="7" creationId="{4475D5AD-2AE4-425B-96D2-7546A1CF8DB3}"/>
          </ac:inkMkLst>
        </pc:inkChg>
        <pc:inkChg chg="add del">
          <ac:chgData name="Irwin Chin De Tao" userId="c3dcca14-bc61-49cf-8f62-db46f7537b8d" providerId="ADAL" clId="{DBBA797A-8902-4B0A-BAB5-925FB1A0ECDA}" dt="2021-11-11T03:35:16.149" v="4490" actId="9405"/>
          <ac:inkMkLst>
            <pc:docMk/>
            <pc:sldMk cId="2410730827" sldId="285"/>
            <ac:inkMk id="8" creationId="{EE2DB0CB-EE2E-498C-BA8A-77FED6324D78}"/>
          </ac:inkMkLst>
        </pc:inkChg>
        <pc:inkChg chg="add del">
          <ac:chgData name="Irwin Chin De Tao" userId="c3dcca14-bc61-49cf-8f62-db46f7537b8d" providerId="ADAL" clId="{DBBA797A-8902-4B0A-BAB5-925FB1A0ECDA}" dt="2021-11-11T03:35:15.848" v="4489" actId="9405"/>
          <ac:inkMkLst>
            <pc:docMk/>
            <pc:sldMk cId="2410730827" sldId="285"/>
            <ac:inkMk id="11" creationId="{DCEC8B8E-767C-4B95-88E3-E2FCC74CDC70}"/>
          </ac:inkMkLst>
        </pc:inkChg>
        <pc:inkChg chg="add">
          <ac:chgData name="Irwin Chin De Tao" userId="c3dcca14-bc61-49cf-8f62-db46f7537b8d" providerId="ADAL" clId="{DBBA797A-8902-4B0A-BAB5-925FB1A0ECDA}" dt="2021-11-11T03:35:17.939" v="4491" actId="9405"/>
          <ac:inkMkLst>
            <pc:docMk/>
            <pc:sldMk cId="2410730827" sldId="285"/>
            <ac:inkMk id="12" creationId="{EE569892-AC29-4807-854A-8BE29320A938}"/>
          </ac:inkMkLst>
        </pc:inkChg>
        <pc:inkChg chg="add">
          <ac:chgData name="Irwin Chin De Tao" userId="c3dcca14-bc61-49cf-8f62-db46f7537b8d" providerId="ADAL" clId="{DBBA797A-8902-4B0A-BAB5-925FB1A0ECDA}" dt="2021-11-11T03:35:19.113" v="4492" actId="9405"/>
          <ac:inkMkLst>
            <pc:docMk/>
            <pc:sldMk cId="2410730827" sldId="285"/>
            <ac:inkMk id="13" creationId="{1C7BC493-D7A2-4DB0-B6AC-1469959B6A1F}"/>
          </ac:inkMkLst>
        </pc:inkChg>
        <pc:inkChg chg="add del">
          <ac:chgData name="Irwin Chin De Tao" userId="c3dcca14-bc61-49cf-8f62-db46f7537b8d" providerId="ADAL" clId="{DBBA797A-8902-4B0A-BAB5-925FB1A0ECDA}" dt="2021-11-11T03:35:41.054" v="4494" actId="9405"/>
          <ac:inkMkLst>
            <pc:docMk/>
            <pc:sldMk cId="2410730827" sldId="285"/>
            <ac:inkMk id="15" creationId="{44578ACE-1116-4A0D-B82F-E271674FE2DC}"/>
          </ac:inkMkLst>
        </pc:inkChg>
        <pc:inkChg chg="add del">
          <ac:chgData name="Irwin Chin De Tao" userId="c3dcca14-bc61-49cf-8f62-db46f7537b8d" providerId="ADAL" clId="{DBBA797A-8902-4B0A-BAB5-925FB1A0ECDA}" dt="2021-11-11T03:35:44.633" v="4496" actId="9405"/>
          <ac:inkMkLst>
            <pc:docMk/>
            <pc:sldMk cId="2410730827" sldId="285"/>
            <ac:inkMk id="17" creationId="{9EC33B1F-64F3-47A2-AF7F-956D7BD7F4CB}"/>
          </ac:inkMkLst>
        </pc:inkChg>
        <pc:inkChg chg="add del">
          <ac:chgData name="Irwin Chin De Tao" userId="c3dcca14-bc61-49cf-8f62-db46f7537b8d" providerId="ADAL" clId="{DBBA797A-8902-4B0A-BAB5-925FB1A0ECDA}" dt="2021-11-11T03:36:05.221" v="4498" actId="9405"/>
          <ac:inkMkLst>
            <pc:docMk/>
            <pc:sldMk cId="2410730827" sldId="285"/>
            <ac:inkMk id="18" creationId="{E19717C4-5696-45C5-A92A-099B6BE4BEAA}"/>
          </ac:inkMkLst>
        </pc:inkChg>
        <pc:inkChg chg="add">
          <ac:chgData name="Irwin Chin De Tao" userId="c3dcca14-bc61-49cf-8f62-db46f7537b8d" providerId="ADAL" clId="{DBBA797A-8902-4B0A-BAB5-925FB1A0ECDA}" dt="2021-11-11T03:37:14.585" v="4502" actId="9405"/>
          <ac:inkMkLst>
            <pc:docMk/>
            <pc:sldMk cId="2410730827" sldId="285"/>
            <ac:inkMk id="19" creationId="{0A9A957F-D799-4C7E-87DF-13603C8695A5}"/>
          </ac:inkMkLst>
        </pc:inkChg>
        <pc:inkChg chg="add">
          <ac:chgData name="Irwin Chin De Tao" userId="c3dcca14-bc61-49cf-8f62-db46f7537b8d" providerId="ADAL" clId="{DBBA797A-8902-4B0A-BAB5-925FB1A0ECDA}" dt="2021-11-11T03:37:15.946" v="4503" actId="9405"/>
          <ac:inkMkLst>
            <pc:docMk/>
            <pc:sldMk cId="2410730827" sldId="285"/>
            <ac:inkMk id="20" creationId="{05F63521-F25F-4457-9186-0E1C86F1BE2D}"/>
          </ac:inkMkLst>
        </pc:ink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3182679754" sldId="286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182679754" sldId="286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182679754" sldId="286"/>
            <ac:spMk id="7" creationId="{1193A538-74D7-42C9-B7D3-64C983B12B49}"/>
          </ac:spMkLst>
        </pc:spChg>
      </pc:sldChg>
      <pc:sldChg chg="addSp delSp modSp add mod ord modAnim">
        <pc:chgData name="Irwin Chin De Tao" userId="c3dcca14-bc61-49cf-8f62-db46f7537b8d" providerId="ADAL" clId="{DBBA797A-8902-4B0A-BAB5-925FB1A0ECDA}" dt="2021-11-11T06:19:10.218" v="7550" actId="207"/>
        <pc:sldMkLst>
          <pc:docMk/>
          <pc:sldMk cId="1996551367" sldId="287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1996551367" sldId="287"/>
            <ac:spMk id="2" creationId="{AE94F0FF-E99D-4120-A5B8-5F4B368C5B5E}"/>
          </ac:spMkLst>
        </pc:spChg>
        <pc:spChg chg="del mod">
          <ac:chgData name="Irwin Chin De Tao" userId="c3dcca14-bc61-49cf-8f62-db46f7537b8d" providerId="ADAL" clId="{DBBA797A-8902-4B0A-BAB5-925FB1A0ECDA}" dt="2021-11-11T02:47:15.807" v="2831" actId="478"/>
          <ac:spMkLst>
            <pc:docMk/>
            <pc:sldMk cId="1996551367" sldId="287"/>
            <ac:spMk id="3" creationId="{157B7701-B7BD-4CAE-B021-9F34E4589A5E}"/>
          </ac:spMkLst>
        </pc:spChg>
        <pc:spChg chg="add del mod">
          <ac:chgData name="Irwin Chin De Tao" userId="c3dcca14-bc61-49cf-8f62-db46f7537b8d" providerId="ADAL" clId="{DBBA797A-8902-4B0A-BAB5-925FB1A0ECDA}" dt="2021-11-11T02:47:21.881" v="2832" actId="478"/>
          <ac:spMkLst>
            <pc:docMk/>
            <pc:sldMk cId="1996551367" sldId="287"/>
            <ac:spMk id="5" creationId="{78C273FC-0CC7-4DB7-A653-22ACD4F37CF4}"/>
          </ac:spMkLst>
        </pc:spChg>
        <pc:spChg chg="add mod">
          <ac:chgData name="Irwin Chin De Tao" userId="c3dcca14-bc61-49cf-8f62-db46f7537b8d" providerId="ADAL" clId="{DBBA797A-8902-4B0A-BAB5-925FB1A0ECDA}" dt="2021-11-11T03:05:37.452" v="3066" actId="1036"/>
          <ac:spMkLst>
            <pc:docMk/>
            <pc:sldMk cId="1996551367" sldId="287"/>
            <ac:spMk id="6" creationId="{D971852B-065E-4176-8E86-440972B99AC7}"/>
          </ac:spMkLst>
        </pc:spChg>
        <pc:spChg chg="add del mod">
          <ac:chgData name="Irwin Chin De Tao" userId="c3dcca14-bc61-49cf-8f62-db46f7537b8d" providerId="ADAL" clId="{DBBA797A-8902-4B0A-BAB5-925FB1A0ECDA}" dt="2021-11-11T02:58:00.537" v="2968"/>
          <ac:spMkLst>
            <pc:docMk/>
            <pc:sldMk cId="1996551367" sldId="287"/>
            <ac:spMk id="7" creationId="{BA3D6152-AFAA-4885-BB16-155610F5BFEF}"/>
          </ac:spMkLst>
        </pc:spChg>
        <pc:spChg chg="add del mod">
          <ac:chgData name="Irwin Chin De Tao" userId="c3dcca14-bc61-49cf-8f62-db46f7537b8d" providerId="ADAL" clId="{DBBA797A-8902-4B0A-BAB5-925FB1A0ECDA}" dt="2021-11-11T02:53:54.876" v="2903"/>
          <ac:spMkLst>
            <pc:docMk/>
            <pc:sldMk cId="1996551367" sldId="287"/>
            <ac:spMk id="8" creationId="{BCD8D386-6627-40E7-8D8C-B52DBF3AFF9E}"/>
          </ac:spMkLst>
        </pc:spChg>
        <pc:spChg chg="add mod">
          <ac:chgData name="Irwin Chin De Tao" userId="c3dcca14-bc61-49cf-8f62-db46f7537b8d" providerId="ADAL" clId="{DBBA797A-8902-4B0A-BAB5-925FB1A0ECDA}" dt="2021-11-11T03:12:18.072" v="3493" actId="20577"/>
          <ac:spMkLst>
            <pc:docMk/>
            <pc:sldMk cId="1996551367" sldId="287"/>
            <ac:spMk id="9" creationId="{B2A1348C-2F1F-4202-BCF9-28F27F8C5E7F}"/>
          </ac:spMkLst>
        </pc:spChg>
        <pc:spChg chg="add mod">
          <ac:chgData name="Irwin Chin De Tao" userId="c3dcca14-bc61-49cf-8f62-db46f7537b8d" providerId="ADAL" clId="{DBBA797A-8902-4B0A-BAB5-925FB1A0ECDA}" dt="2021-11-11T03:05:40.337" v="3067" actId="1076"/>
          <ac:spMkLst>
            <pc:docMk/>
            <pc:sldMk cId="1996551367" sldId="287"/>
            <ac:spMk id="10" creationId="{36181BAF-3B45-459E-A8A7-1DCDC6206743}"/>
          </ac:spMkLst>
        </pc:spChg>
        <pc:spChg chg="add mod">
          <ac:chgData name="Irwin Chin De Tao" userId="c3dcca14-bc61-49cf-8f62-db46f7537b8d" providerId="ADAL" clId="{DBBA797A-8902-4B0A-BAB5-925FB1A0ECDA}" dt="2021-11-11T03:07:01.915" v="3235" actId="1076"/>
          <ac:spMkLst>
            <pc:docMk/>
            <pc:sldMk cId="1996551367" sldId="287"/>
            <ac:spMk id="11" creationId="{8723C04C-C762-45FA-B63D-1A7915402E07}"/>
          </ac:spMkLst>
        </pc:spChg>
        <pc:spChg chg="add del mod">
          <ac:chgData name="Irwin Chin De Tao" userId="c3dcca14-bc61-49cf-8f62-db46f7537b8d" providerId="ADAL" clId="{DBBA797A-8902-4B0A-BAB5-925FB1A0ECDA}" dt="2021-11-11T03:12:05.564" v="3472"/>
          <ac:spMkLst>
            <pc:docMk/>
            <pc:sldMk cId="1996551367" sldId="287"/>
            <ac:spMk id="12" creationId="{C5567F12-6FF5-4B62-B9B9-FF92CCEE4ECB}"/>
          </ac:spMkLst>
        </pc:spChg>
        <pc:spChg chg="add mod">
          <ac:chgData name="Irwin Chin De Tao" userId="c3dcca14-bc61-49cf-8f62-db46f7537b8d" providerId="ADAL" clId="{DBBA797A-8902-4B0A-BAB5-925FB1A0ECDA}" dt="2021-11-11T03:01:43.313" v="3055" actId="1076"/>
          <ac:spMkLst>
            <pc:docMk/>
            <pc:sldMk cId="1996551367" sldId="287"/>
            <ac:spMk id="13" creationId="{47CB90ED-1B22-4773-809E-12D5529F42CD}"/>
          </ac:spMkLst>
        </pc:spChg>
        <pc:spChg chg="add del mod">
          <ac:chgData name="Irwin Chin De Tao" userId="c3dcca14-bc61-49cf-8f62-db46f7537b8d" providerId="ADAL" clId="{DBBA797A-8902-4B0A-BAB5-925FB1A0ECDA}" dt="2021-11-11T03:00:31.182" v="2993" actId="478"/>
          <ac:spMkLst>
            <pc:docMk/>
            <pc:sldMk cId="1996551367" sldId="287"/>
            <ac:spMk id="14" creationId="{62AE8356-E05A-41DD-A8B7-12F09FF50454}"/>
          </ac:spMkLst>
        </pc:spChg>
        <pc:spChg chg="add mod">
          <ac:chgData name="Irwin Chin De Tao" userId="c3dcca14-bc61-49cf-8f62-db46f7537b8d" providerId="ADAL" clId="{DBBA797A-8902-4B0A-BAB5-925FB1A0ECDA}" dt="2021-11-11T03:14:07.125" v="3821" actId="20577"/>
          <ac:spMkLst>
            <pc:docMk/>
            <pc:sldMk cId="1996551367" sldId="287"/>
            <ac:spMk id="17" creationId="{73E34C04-2091-492E-AAE2-243E8D34B908}"/>
          </ac:spMkLst>
        </pc:spChg>
        <pc:spChg chg="add mod">
          <ac:chgData name="Irwin Chin De Tao" userId="c3dcca14-bc61-49cf-8f62-db46f7537b8d" providerId="ADAL" clId="{DBBA797A-8902-4B0A-BAB5-925FB1A0ECDA}" dt="2021-11-11T03:12:53.365" v="3588" actId="1076"/>
          <ac:spMkLst>
            <pc:docMk/>
            <pc:sldMk cId="1996551367" sldId="287"/>
            <ac:spMk id="19" creationId="{075D331C-5D96-4CDB-AF3F-81B73064233B}"/>
          </ac:spMkLst>
        </pc:spChg>
        <pc:spChg chg="add mod">
          <ac:chgData name="Irwin Chin De Tao" userId="c3dcca14-bc61-49cf-8f62-db46f7537b8d" providerId="ADAL" clId="{DBBA797A-8902-4B0A-BAB5-925FB1A0ECDA}" dt="2021-11-11T06:19:10.218" v="7550" actId="207"/>
          <ac:spMkLst>
            <pc:docMk/>
            <pc:sldMk cId="1996551367" sldId="287"/>
            <ac:spMk id="20" creationId="{B3FDFF15-4F41-4C74-8D13-62F7AE957A1A}"/>
          </ac:spMkLst>
        </pc:spChg>
        <pc:picChg chg="add del mod">
          <ac:chgData name="Irwin Chin De Tao" userId="c3dcca14-bc61-49cf-8f62-db46f7537b8d" providerId="ADAL" clId="{DBBA797A-8902-4B0A-BAB5-925FB1A0ECDA}" dt="2021-11-11T03:01:36.766" v="3054" actId="478"/>
          <ac:picMkLst>
            <pc:docMk/>
            <pc:sldMk cId="1996551367" sldId="287"/>
            <ac:picMk id="15" creationId="{B14CF8B1-89A5-4846-A8CF-69C2A3BAAF38}"/>
          </ac:picMkLst>
        </pc:picChg>
        <pc:picChg chg="add mod">
          <ac:chgData name="Irwin Chin De Tao" userId="c3dcca14-bc61-49cf-8f62-db46f7537b8d" providerId="ADAL" clId="{DBBA797A-8902-4B0A-BAB5-925FB1A0ECDA}" dt="2021-11-11T03:07:07.599" v="3238" actId="1076"/>
          <ac:picMkLst>
            <pc:docMk/>
            <pc:sldMk cId="1996551367" sldId="287"/>
            <ac:picMk id="4098" creationId="{FFEC6E90-6DBF-4700-A2BA-A4102D307430}"/>
          </ac:picMkLst>
        </pc:picChg>
        <pc:picChg chg="add mod">
          <ac:chgData name="Irwin Chin De Tao" userId="c3dcca14-bc61-49cf-8f62-db46f7537b8d" providerId="ADAL" clId="{DBBA797A-8902-4B0A-BAB5-925FB1A0ECDA}" dt="2021-11-11T03:07:20.289" v="3240" actId="1076"/>
          <ac:picMkLst>
            <pc:docMk/>
            <pc:sldMk cId="1996551367" sldId="287"/>
            <ac:picMk id="4100" creationId="{8C0E12E8-49A6-498F-87C0-1310C4F15923}"/>
          </ac:picMkLst>
        </pc:pic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3001739167" sldId="288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001739167" sldId="288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3001739167" sldId="288"/>
            <ac:spMk id="7" creationId="{1193A538-74D7-42C9-B7D3-64C983B12B49}"/>
          </ac:spMkLst>
        </pc:spChg>
      </pc:sldChg>
      <pc:sldChg chg="modSp mod">
        <pc:chgData name="Irwin Chin De Tao" userId="c3dcca14-bc61-49cf-8f62-db46f7537b8d" providerId="ADAL" clId="{DBBA797A-8902-4B0A-BAB5-925FB1A0ECDA}" dt="2021-11-11T06:08:23.058" v="6465" actId="1076"/>
        <pc:sldMkLst>
          <pc:docMk/>
          <pc:sldMk cId="733139388" sldId="289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733139388" sldId="289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8:23.058" v="6465" actId="1076"/>
          <ac:spMkLst>
            <pc:docMk/>
            <pc:sldMk cId="733139388" sldId="289"/>
            <ac:spMk id="7" creationId="{A196E680-F64E-4B0B-B4D5-F26766919C55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733139388" sldId="289"/>
            <ac:picMk id="6" creationId="{4748AB1F-2585-464A-8C97-5581CBAAA2BC}"/>
          </ac:picMkLst>
        </pc:picChg>
      </pc:sldChg>
      <pc:sldChg chg="modSp">
        <pc:chgData name="Irwin Chin De Tao" userId="c3dcca14-bc61-49cf-8f62-db46f7537b8d" providerId="ADAL" clId="{DBBA797A-8902-4B0A-BAB5-925FB1A0ECDA}" dt="2021-11-11T06:04:41.986" v="6424"/>
        <pc:sldMkLst>
          <pc:docMk/>
          <pc:sldMk cId="716089901" sldId="290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716089901" sldId="290"/>
            <ac:spMk id="2" creationId="{AE94F0FF-E99D-4120-A5B8-5F4B368C5B5E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716089901" sldId="290"/>
            <ac:picMk id="5" creationId="{FF6BA467-D28E-4688-88AE-AD1EEF6F1A45}"/>
          </ac:picMkLst>
        </pc:picChg>
      </pc:sldChg>
      <pc:sldChg chg="modSp mod">
        <pc:chgData name="Irwin Chin De Tao" userId="c3dcca14-bc61-49cf-8f62-db46f7537b8d" providerId="ADAL" clId="{DBBA797A-8902-4B0A-BAB5-925FB1A0ECDA}" dt="2021-11-11T06:10:43.722" v="6528" actId="1076"/>
        <pc:sldMkLst>
          <pc:docMk/>
          <pc:sldMk cId="976672047" sldId="291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976672047" sldId="291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10:43.722" v="6528" actId="1076"/>
          <ac:spMkLst>
            <pc:docMk/>
            <pc:sldMk cId="976672047" sldId="291"/>
            <ac:spMk id="7" creationId="{A196E680-F64E-4B0B-B4D5-F26766919C55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976672047" sldId="291"/>
            <ac:picMk id="6" creationId="{4C3630C5-0635-476E-9E73-5B1042341916}"/>
          </ac:picMkLst>
        </pc:picChg>
      </pc:sldChg>
      <pc:sldChg chg="modSp mod">
        <pc:chgData name="Irwin Chin De Tao" userId="c3dcca14-bc61-49cf-8f62-db46f7537b8d" providerId="ADAL" clId="{DBBA797A-8902-4B0A-BAB5-925FB1A0ECDA}" dt="2021-11-11T06:07:44.164" v="6441" actId="1076"/>
        <pc:sldMkLst>
          <pc:docMk/>
          <pc:sldMk cId="2419046035" sldId="292"/>
        </pc:sldMkLst>
        <pc:spChg chg="mod">
          <ac:chgData name="Irwin Chin De Tao" userId="c3dcca14-bc61-49cf-8f62-db46f7537b8d" providerId="ADAL" clId="{DBBA797A-8902-4B0A-BAB5-925FB1A0ECDA}" dt="2021-11-11T06:04:41.986" v="6424"/>
          <ac:spMkLst>
            <pc:docMk/>
            <pc:sldMk cId="2419046035" sldId="292"/>
            <ac:spMk id="2" creationId="{AE94F0FF-E99D-4120-A5B8-5F4B368C5B5E}"/>
          </ac:spMkLst>
        </pc:spChg>
        <pc:spChg chg="mod">
          <ac:chgData name="Irwin Chin De Tao" userId="c3dcca14-bc61-49cf-8f62-db46f7537b8d" providerId="ADAL" clId="{DBBA797A-8902-4B0A-BAB5-925FB1A0ECDA}" dt="2021-11-11T06:07:44.164" v="6441" actId="1076"/>
          <ac:spMkLst>
            <pc:docMk/>
            <pc:sldMk cId="2419046035" sldId="292"/>
            <ac:spMk id="7" creationId="{A196E680-F64E-4B0B-B4D5-F26766919C55}"/>
          </ac:spMkLst>
        </pc:spChg>
        <pc:picChg chg="mod">
          <ac:chgData name="Irwin Chin De Tao" userId="c3dcca14-bc61-49cf-8f62-db46f7537b8d" providerId="ADAL" clId="{DBBA797A-8902-4B0A-BAB5-925FB1A0ECDA}" dt="2021-11-11T06:04:41.986" v="6424"/>
          <ac:picMkLst>
            <pc:docMk/>
            <pc:sldMk cId="2419046035" sldId="292"/>
            <ac:picMk id="5" creationId="{7F3921A7-3548-4533-B93A-6EDC7678CEF1}"/>
          </ac:picMkLst>
        </pc:picChg>
      </pc:sldChg>
      <pc:sldChg chg="add del setBg">
        <pc:chgData name="Irwin Chin De Tao" userId="c3dcca14-bc61-49cf-8f62-db46f7537b8d" providerId="ADAL" clId="{DBBA797A-8902-4B0A-BAB5-925FB1A0ECDA}" dt="2021-11-11T06:05:05.490" v="6427" actId="47"/>
        <pc:sldMkLst>
          <pc:docMk/>
          <pc:sldMk cId="787853563" sldId="293"/>
        </pc:sldMkLst>
      </pc:sldChg>
      <pc:sldChg chg="addSp delSp modSp add del mod setBg setClrOvrMap delDesignElem">
        <pc:chgData name="Irwin Chin De Tao" userId="c3dcca14-bc61-49cf-8f62-db46f7537b8d" providerId="ADAL" clId="{DBBA797A-8902-4B0A-BAB5-925FB1A0ECDA}" dt="2021-11-11T06:04:44.049" v="6425" actId="47"/>
        <pc:sldMkLst>
          <pc:docMk/>
          <pc:sldMk cId="2916032913" sldId="293"/>
        </pc:sldMkLst>
        <pc:spChg chg="mod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2" creationId="{DFC12104-FC2B-4F94-8C02-9E79C79616FA}"/>
          </ac:spMkLst>
        </pc:spChg>
        <pc:spChg chg="add del mod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11" creationId="{1B1D4F44-CD35-4205-9686-0FBB847FA3E7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16" creationId="{F7660A3D-94D7-4E5D-AE77-F2DEE49DF4EE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17" creationId="{C249177F-A06A-45FB-B00F-00720EA19913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18" creationId="{A44EB985-DC5C-4DAC-9D62-8DC7D0F25A8F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19" creationId="{2E776F1A-996E-49D1-B112-57A6E7164249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20" creationId="{3FCB64ED-B050-4F57-8188-F233260082B0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21" creationId="{4C4C3B4B-612F-41A6-81E2-EF54C810767F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22" creationId="{495E99FA-492C-4C5E-9893-0F326B1B69E1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23" creationId="{02D3A97A-037A-4CD4-96C9-9571CA29B92F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24" creationId="{D70130DC-F780-43D2-B26A-92EACD78951B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25" creationId="{CE8BCA1D-ACDF-4D63-9AA0-366C4F8553DD}"/>
          </ac:spMkLst>
        </pc:spChg>
        <pc:spChg chg="add del">
          <ac:chgData name="Irwin Chin De Tao" userId="c3dcca14-bc61-49cf-8f62-db46f7537b8d" providerId="ADAL" clId="{DBBA797A-8902-4B0A-BAB5-925FB1A0ECDA}" dt="2021-11-11T06:04:26.396" v="6419" actId="26606"/>
          <ac:spMkLst>
            <pc:docMk/>
            <pc:sldMk cId="2916032913" sldId="293"/>
            <ac:spMk id="26" creationId="{17676E0E-5B44-4166-8EDD-CFDBAC622C26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27" creationId="{5DB82E3F-D9C4-42E7-AABF-D760C2F5615B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29" creationId="{5F145784-B126-48E6-B33B-0BEA2EBF1884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31" creationId="{06AD7FED-ECA8-4F84-9067-C1B1E9610F13}"/>
          </ac:spMkLst>
        </pc:spChg>
        <pc:spChg chg="add del">
          <ac:chgData name="Irwin Chin De Tao" userId="c3dcca14-bc61-49cf-8f62-db46f7537b8d" providerId="ADAL" clId="{DBBA797A-8902-4B0A-BAB5-925FB1A0ECDA}" dt="2021-11-11T06:04:27.130" v="6421" actId="26606"/>
          <ac:spMkLst>
            <pc:docMk/>
            <pc:sldMk cId="2916032913" sldId="293"/>
            <ac:spMk id="33" creationId="{74DF12F2-5059-41AC-A8BD-D5E115CDC266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35" creationId="{F7660A3D-94D7-4E5D-AE77-F2DEE49DF4EE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36" creationId="{A44EB985-DC5C-4DAC-9D62-8DC7D0F25A8F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37" creationId="{3FCB64ED-B050-4F57-8188-F233260082B0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38" creationId="{495E99FA-492C-4C5E-9893-0F326B1B69E1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39" creationId="{D70130DC-F780-43D2-B26A-92EACD78951B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40" creationId="{17676E0E-5B44-4166-8EDD-CFDBAC622C26}"/>
          </ac:spMkLst>
        </pc:spChg>
        <pc:spChg chg="add del">
          <ac:chgData name="Irwin Chin De Tao" userId="c3dcca14-bc61-49cf-8f62-db46f7537b8d" providerId="ADAL" clId="{DBBA797A-8902-4B0A-BAB5-925FB1A0ECDA}" dt="2021-11-11T06:04:41.228" v="6423" actId="26606"/>
          <ac:spMkLst>
            <pc:docMk/>
            <pc:sldMk cId="2916032913" sldId="293"/>
            <ac:spMk id="41" creationId="{1B1D4F44-CD35-4205-9686-0FBB847FA3E7}"/>
          </ac:spMkLst>
        </pc:spChg>
        <pc:spChg chg="del">
          <ac:chgData name="Irwin Chin De Tao" userId="c3dcca14-bc61-49cf-8f62-db46f7537b8d" providerId="ADAL" clId="{DBBA797A-8902-4B0A-BAB5-925FB1A0ECDA}" dt="2021-11-11T06:04:07.689" v="6415"/>
          <ac:spMkLst>
            <pc:docMk/>
            <pc:sldMk cId="2916032913" sldId="293"/>
            <ac:spMk id="42" creationId="{DEA81853-BCE1-4B7C-922E-A502B7B5FDD6}"/>
          </ac:spMkLst>
        </pc:spChg>
        <pc:spChg chg="del">
          <ac:chgData name="Irwin Chin De Tao" userId="c3dcca14-bc61-49cf-8f62-db46f7537b8d" providerId="ADAL" clId="{DBBA797A-8902-4B0A-BAB5-925FB1A0ECDA}" dt="2021-11-11T06:04:07.689" v="6415"/>
          <ac:spMkLst>
            <pc:docMk/>
            <pc:sldMk cId="2916032913" sldId="293"/>
            <ac:spMk id="43" creationId="{4A53F3F5-328C-4AC3-B3C4-6A9D4C3D370C}"/>
          </ac:spMkLst>
        </pc:spChg>
        <pc:spChg chg="del">
          <ac:chgData name="Irwin Chin De Tao" userId="c3dcca14-bc61-49cf-8f62-db46f7537b8d" providerId="ADAL" clId="{DBBA797A-8902-4B0A-BAB5-925FB1A0ECDA}" dt="2021-11-11T06:04:07.689" v="6415"/>
          <ac:spMkLst>
            <pc:docMk/>
            <pc:sldMk cId="2916032913" sldId="293"/>
            <ac:spMk id="44" creationId="{60ECACBD-42EC-44A4-B0DE-2DEDB73E1301}"/>
          </ac:spMkLst>
        </pc:spChg>
        <pc:spChg chg="del">
          <ac:chgData name="Irwin Chin De Tao" userId="c3dcca14-bc61-49cf-8f62-db46f7537b8d" providerId="ADAL" clId="{DBBA797A-8902-4B0A-BAB5-925FB1A0ECDA}" dt="2021-11-11T06:04:07.689" v="6415"/>
          <ac:spMkLst>
            <pc:docMk/>
            <pc:sldMk cId="2916032913" sldId="293"/>
            <ac:spMk id="45" creationId="{9BBB5757-5277-4AC5-8E2C-46B13387BCA7}"/>
          </ac:spMkLst>
        </pc:spChg>
        <pc:graphicFrameChg chg="add del">
          <ac:chgData name="Irwin Chin De Tao" userId="c3dcca14-bc61-49cf-8f62-db46f7537b8d" providerId="ADAL" clId="{DBBA797A-8902-4B0A-BAB5-925FB1A0ECDA}" dt="2021-11-11T06:04:27.130" v="6421" actId="26606"/>
          <ac:graphicFrameMkLst>
            <pc:docMk/>
            <pc:sldMk cId="2916032913" sldId="293"/>
            <ac:graphicFrameMk id="13" creationId="{523D51DF-25AF-4E70-90D4-52F93FA16AA8}"/>
          </ac:graphicFrameMkLst>
        </pc:graphicFrameChg>
      </pc:sldChg>
      <pc:sldChg chg="addSp delSp modSp add mod setBg delDesignElem">
        <pc:chgData name="Irwin Chin De Tao" userId="c3dcca14-bc61-49cf-8f62-db46f7537b8d" providerId="ADAL" clId="{DBBA797A-8902-4B0A-BAB5-925FB1A0ECDA}" dt="2021-11-11T06:24:05.329" v="7657" actId="20577"/>
        <pc:sldMkLst>
          <pc:docMk/>
          <pc:sldMk cId="3947692455" sldId="293"/>
        </pc:sldMkLst>
        <pc:spChg chg="mod">
          <ac:chgData name="Irwin Chin De Tao" userId="c3dcca14-bc61-49cf-8f62-db46f7537b8d" providerId="ADAL" clId="{DBBA797A-8902-4B0A-BAB5-925FB1A0ECDA}" dt="2021-11-11T06:23:48.877" v="7599" actId="20577"/>
          <ac:spMkLst>
            <pc:docMk/>
            <pc:sldMk cId="3947692455" sldId="293"/>
            <ac:spMk id="2" creationId="{DFC12104-FC2B-4F94-8C02-9E79C79616FA}"/>
          </ac:spMkLst>
        </pc:spChg>
        <pc:spChg chg="mod">
          <ac:chgData name="Irwin Chin De Tao" userId="c3dcca14-bc61-49cf-8f62-db46f7537b8d" providerId="ADAL" clId="{DBBA797A-8902-4B0A-BAB5-925FB1A0ECDA}" dt="2021-11-11T06:24:05.329" v="7657" actId="20577"/>
          <ac:spMkLst>
            <pc:docMk/>
            <pc:sldMk cId="3947692455" sldId="293"/>
            <ac:spMk id="11" creationId="{1B1D4F44-CD35-4205-9686-0FBB847FA3E7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16" creationId="{F7660A3D-94D7-4E5D-AE77-F2DEE49DF4EE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18" creationId="{A44EB985-DC5C-4DAC-9D62-8DC7D0F25A8F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20" creationId="{3FCB64ED-B050-4F57-8188-F233260082B0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22" creationId="{495E99FA-492C-4C5E-9893-0F326B1B69E1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24" creationId="{21566B89-C470-4C69-8689-38673C7B711E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26" creationId="{040708B1-1822-4D0E-B3F8-BF6E36438E35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28" creationId="{1EAB69CE-6296-4D71-8DB3-BF71FD5181C0}"/>
          </ac:spMkLst>
        </pc:spChg>
        <pc:spChg chg="add">
          <ac:chgData name="Irwin Chin De Tao" userId="c3dcca14-bc61-49cf-8f62-db46f7537b8d" providerId="ADAL" clId="{DBBA797A-8902-4B0A-BAB5-925FB1A0ECDA}" dt="2021-11-11T06:23:39.451" v="7583" actId="26606"/>
          <ac:spMkLst>
            <pc:docMk/>
            <pc:sldMk cId="3947692455" sldId="293"/>
            <ac:spMk id="30" creationId="{45B34FBD-A817-4E6B-8CD9-1BCA9CB6730D}"/>
          </ac:spMkLst>
        </pc:spChg>
        <pc:spChg chg="del">
          <ac:chgData name="Irwin Chin De Tao" userId="c3dcca14-bc61-49cf-8f62-db46f7537b8d" providerId="ADAL" clId="{DBBA797A-8902-4B0A-BAB5-925FB1A0ECDA}" dt="2021-11-11T06:23:26.366" v="7582"/>
          <ac:spMkLst>
            <pc:docMk/>
            <pc:sldMk cId="3947692455" sldId="293"/>
            <ac:spMk id="42" creationId="{DEA81853-BCE1-4B7C-922E-A502B7B5FDD6}"/>
          </ac:spMkLst>
        </pc:spChg>
        <pc:spChg chg="del">
          <ac:chgData name="Irwin Chin De Tao" userId="c3dcca14-bc61-49cf-8f62-db46f7537b8d" providerId="ADAL" clId="{DBBA797A-8902-4B0A-BAB5-925FB1A0ECDA}" dt="2021-11-11T06:23:26.366" v="7582"/>
          <ac:spMkLst>
            <pc:docMk/>
            <pc:sldMk cId="3947692455" sldId="293"/>
            <ac:spMk id="43" creationId="{4A53F3F5-328C-4AC3-B3C4-6A9D4C3D370C}"/>
          </ac:spMkLst>
        </pc:spChg>
        <pc:spChg chg="del">
          <ac:chgData name="Irwin Chin De Tao" userId="c3dcca14-bc61-49cf-8f62-db46f7537b8d" providerId="ADAL" clId="{DBBA797A-8902-4B0A-BAB5-925FB1A0ECDA}" dt="2021-11-11T06:23:26.366" v="7582"/>
          <ac:spMkLst>
            <pc:docMk/>
            <pc:sldMk cId="3947692455" sldId="293"/>
            <ac:spMk id="44" creationId="{60ECACBD-42EC-44A4-B0DE-2DEDB73E1301}"/>
          </ac:spMkLst>
        </pc:spChg>
        <pc:spChg chg="del">
          <ac:chgData name="Irwin Chin De Tao" userId="c3dcca14-bc61-49cf-8f62-db46f7537b8d" providerId="ADAL" clId="{DBBA797A-8902-4B0A-BAB5-925FB1A0ECDA}" dt="2021-11-11T06:23:26.366" v="7582"/>
          <ac:spMkLst>
            <pc:docMk/>
            <pc:sldMk cId="3947692455" sldId="293"/>
            <ac:spMk id="45" creationId="{9BBB5757-5277-4AC5-8E2C-46B13387BCA7}"/>
          </ac:spMkLst>
        </pc:spChg>
      </pc:sldChg>
    </pc:docChg>
  </pc:docChgLst>
  <pc:docChgLst>
    <pc:chgData name="Irwin Chin De Tao" userId="S::e0425316@u.nus.edu::c3dcca14-bc61-49cf-8f62-db46f7537b8d" providerId="AD" clId="Web-{4C0F385E-67B5-F9B9-3758-CFF92DCA3BE7}"/>
    <pc:docChg chg="addSld delSld modSld">
      <pc:chgData name="Irwin Chin De Tao" userId="S::e0425316@u.nus.edu::c3dcca14-bc61-49cf-8f62-db46f7537b8d" providerId="AD" clId="Web-{4C0F385E-67B5-F9B9-3758-CFF92DCA3BE7}" dt="2021-11-11T00:28:47.927" v="9"/>
      <pc:docMkLst>
        <pc:docMk/>
      </pc:docMkLst>
      <pc:sldChg chg="addSp delSp modSp mod setClrOvrMap">
        <pc:chgData name="Irwin Chin De Tao" userId="S::e0425316@u.nus.edu::c3dcca14-bc61-49cf-8f62-db46f7537b8d" providerId="AD" clId="Web-{4C0F385E-67B5-F9B9-3758-CFF92DCA3BE7}" dt="2021-11-11T00:28:47.927" v="9"/>
        <pc:sldMkLst>
          <pc:docMk/>
          <pc:sldMk cId="555215069" sldId="256"/>
        </pc:sldMkLst>
        <pc:spChg chg="mo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2" creationId="{DFC12104-FC2B-4F94-8C02-9E79C79616FA}"/>
          </ac:spMkLst>
        </pc:spChg>
        <pc:spChg chg="mo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3" creationId="{288702BB-EB24-4D8F-9B65-1BD23A4D9C4D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9" creationId="{0671A8AE-40A1-4631-A6B8-581AFF065482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11" creationId="{AB58EF07-17C2-48CF-ABB0-EEF1F17CB8F0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13" creationId="{AF2F604E-43BE-4DC3-B983-E071523364F8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15" creationId="{08C9B587-E65E-4B52-B37C-ABEBB6E87928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6.771" v="6"/>
          <ac:spMkLst>
            <pc:docMk/>
            <pc:sldMk cId="555215069" sldId="256"/>
            <ac:spMk id="17" creationId="{D660E354-01D0-4D36-9100-7D4CEDE99C5F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6.771" v="6"/>
          <ac:spMkLst>
            <pc:docMk/>
            <pc:sldMk cId="555215069" sldId="256"/>
            <ac:spMk id="18" creationId="{D8745D08-E5A7-4082-98EB-FDDB0B13B2E1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6.771" v="6"/>
          <ac:spMkLst>
            <pc:docMk/>
            <pc:sldMk cId="555215069" sldId="256"/>
            <ac:spMk id="19" creationId="{8111D92E-4FFD-4DB5-A252-C13FC1BE7E18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5.318" v="4"/>
          <ac:spMkLst>
            <pc:docMk/>
            <pc:sldMk cId="555215069" sldId="256"/>
            <ac:spMk id="20" creationId="{0671A8AE-40A1-4631-A6B8-581AFF065482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6.771" v="6"/>
          <ac:spMkLst>
            <pc:docMk/>
            <pc:sldMk cId="555215069" sldId="256"/>
            <ac:spMk id="21" creationId="{2CB73E9A-EDB1-467A-BF6B-D62D47AD42F5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5.318" v="4"/>
          <ac:spMkLst>
            <pc:docMk/>
            <pc:sldMk cId="555215069" sldId="256"/>
            <ac:spMk id="22" creationId="{AB58EF07-17C2-48CF-ABB0-EEF1F17CB8F0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880" v="8"/>
          <ac:spMkLst>
            <pc:docMk/>
            <pc:sldMk cId="555215069" sldId="256"/>
            <ac:spMk id="23" creationId="{9203DE33-2CD4-4CA8-9AF3-37C3B65133B0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5.318" v="4"/>
          <ac:spMkLst>
            <pc:docMk/>
            <pc:sldMk cId="555215069" sldId="256"/>
            <ac:spMk id="24" creationId="{AF2F604E-43BE-4DC3-B983-E071523364F8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880" v="8"/>
          <ac:spMkLst>
            <pc:docMk/>
            <pc:sldMk cId="555215069" sldId="256"/>
            <ac:spMk id="25" creationId="{0AF57B88-1D4C-41FA-A761-EC1DD10C35CB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5.318" v="4"/>
          <ac:spMkLst>
            <pc:docMk/>
            <pc:sldMk cId="555215069" sldId="256"/>
            <ac:spMk id="26" creationId="{08C9B587-E65E-4B52-B37C-ABEBB6E87928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880" v="8"/>
          <ac:spMkLst>
            <pc:docMk/>
            <pc:sldMk cId="555215069" sldId="256"/>
            <ac:spMk id="27" creationId="{D2548F45-5164-4ABB-8212-7F293FDED8D4}"/>
          </ac:spMkLst>
        </pc:spChg>
        <pc:spChg chg="add del">
          <ac:chgData name="Irwin Chin De Tao" userId="S::e0425316@u.nus.edu::c3dcca14-bc61-49cf-8f62-db46f7537b8d" providerId="AD" clId="Web-{4C0F385E-67B5-F9B9-3758-CFF92DCA3BE7}" dt="2021-11-11T00:28:47.880" v="8"/>
          <ac:spMkLst>
            <pc:docMk/>
            <pc:sldMk cId="555215069" sldId="256"/>
            <ac:spMk id="28" creationId="{5E81CCFB-7BEF-4186-86FB-D09450B4D02D}"/>
          </ac:spMkLst>
        </pc:spChg>
        <pc:spChg chg="ad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29" creationId="{D660E354-01D0-4D36-9100-7D4CEDE99C5F}"/>
          </ac:spMkLst>
        </pc:spChg>
        <pc:spChg chg="ad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30" creationId="{D8745D08-E5A7-4082-98EB-FDDB0B13B2E1}"/>
          </ac:spMkLst>
        </pc:spChg>
        <pc:spChg chg="ad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31" creationId="{8111D92E-4FFD-4DB5-A252-C13FC1BE7E18}"/>
          </ac:spMkLst>
        </pc:spChg>
        <pc:spChg chg="add">
          <ac:chgData name="Irwin Chin De Tao" userId="S::e0425316@u.nus.edu::c3dcca14-bc61-49cf-8f62-db46f7537b8d" providerId="AD" clId="Web-{4C0F385E-67B5-F9B9-3758-CFF92DCA3BE7}" dt="2021-11-11T00:28:47.927" v="9"/>
          <ac:spMkLst>
            <pc:docMk/>
            <pc:sldMk cId="555215069" sldId="256"/>
            <ac:spMk id="32" creationId="{2CB73E9A-EDB1-467A-BF6B-D62D47AD42F5}"/>
          </ac:spMkLst>
        </pc:spChg>
        <pc:picChg chg="mod">
          <ac:chgData name="Irwin Chin De Tao" userId="S::e0425316@u.nus.edu::c3dcca14-bc61-49cf-8f62-db46f7537b8d" providerId="AD" clId="Web-{4C0F385E-67B5-F9B9-3758-CFF92DCA3BE7}" dt="2021-11-11T00:28:47.927" v="9"/>
          <ac:picMkLst>
            <pc:docMk/>
            <pc:sldMk cId="555215069" sldId="256"/>
            <ac:picMk id="5" creationId="{543968CE-6A34-4355-87D8-528AE0AB7B04}"/>
          </ac:picMkLst>
        </pc:picChg>
      </pc:sldChg>
      <pc:sldChg chg="new del">
        <pc:chgData name="Irwin Chin De Tao" userId="S::e0425316@u.nus.edu::c3dcca14-bc61-49cf-8f62-db46f7537b8d" providerId="AD" clId="Web-{4C0F385E-67B5-F9B9-3758-CFF92DCA3BE7}" dt="2021-11-11T00:27:47.645" v="1"/>
        <pc:sldMkLst>
          <pc:docMk/>
          <pc:sldMk cId="1322881656" sldId="266"/>
        </pc:sldMkLst>
      </pc:sldChg>
      <pc:sldChg chg="new">
        <pc:chgData name="Irwin Chin De Tao" userId="S::e0425316@u.nus.edu::c3dcca14-bc61-49cf-8f62-db46f7537b8d" providerId="AD" clId="Web-{4C0F385E-67B5-F9B9-3758-CFF92DCA3BE7}" dt="2021-11-11T00:28:28.052" v="2"/>
        <pc:sldMkLst>
          <pc:docMk/>
          <pc:sldMk cId="1672896129" sldId="266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11T03:35:17.938"/>
    </inkml:context>
    <inkml:brush xml:id="br0">
      <inkml:brushProperty name="width" value="0.3" units="cm"/>
      <inkml:brushProperty name="height" value="0.6" units="cm"/>
      <inkml:brushProperty name="color" value="#00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1,'1149'0,"-1128"0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11T03:35:19.111"/>
    </inkml:context>
    <inkml:brush xml:id="br0">
      <inkml:brushProperty name="width" value="0.3" units="cm"/>
      <inkml:brushProperty name="height" value="0.6" units="cm"/>
      <inkml:brushProperty name="color" value="#00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0,'636'0,"-615"0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11T03:37:14.584"/>
    </inkml:context>
    <inkml:brush xml:id="br0">
      <inkml:brushProperty name="width" value="0.3" units="cm"/>
      <inkml:brushProperty name="height" value="0.6" units="cm"/>
      <inkml:brushProperty name="color" value="#FFCC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1,'637'0,"-624"1,0 0,1 1,16 5,2 0,-14-4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1-11T03:37:15.945"/>
    </inkml:context>
    <inkml:brush xml:id="br0">
      <inkml:brushProperty name="width" value="0.3" units="cm"/>
      <inkml:brushProperty name="height" value="0.6" units="cm"/>
      <inkml:brushProperty name="color" value="#FFCC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3,'116'-2,"126"4,-230 0,1 0,-1 1,0 0,0 1,13 6,-13-4,1-2,0 0,21 4,-15-5</inkml:trace>
</inkml:ink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gif>
</file>

<file path=ppt/media/image4.gif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5FB303-2C94-421C-AEA4-789E5B4EC886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07126-D04F-4A5C-A37C-2ED725C1F42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0359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707126-D04F-4A5C-A37C-2ED725C1F42D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13308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7684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673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1089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89882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01476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43060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2598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277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362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9522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86218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74BB467-84F0-4C7B-9197-447552C66793}" type="datetimeFigureOut">
              <a:rPr lang="en-SG" smtClean="0"/>
              <a:t>18/11/2021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CB3B19-606E-491E-B230-8EFAE799A512}" type="slidenum">
              <a:rPr lang="en-SG" smtClean="0"/>
              <a:t>‹#›</a:t>
            </a:fld>
            <a:endParaRPr lang="en-SG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3753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15">
            <a:extLst>
              <a:ext uri="{FF2B5EF4-FFF2-40B4-BE49-F238E27FC236}">
                <a16:creationId xmlns:a16="http://schemas.microsoft.com/office/drawing/2014/main" id="{DEA81853-BCE1-4B7C-922E-A502B7B5F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17">
            <a:extLst>
              <a:ext uri="{FF2B5EF4-FFF2-40B4-BE49-F238E27FC236}">
                <a16:creationId xmlns:a16="http://schemas.microsoft.com/office/drawing/2014/main" id="{4A53F3F5-328C-4AC3-B3C4-6A9D4C3D3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12104-FC2B-4F94-8C02-9E79C7961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1830" y="318572"/>
            <a:ext cx="7498617" cy="49471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Adversarial Surprise </a:t>
            </a:r>
            <a:br>
              <a:rPr lang="en-US" sz="4400">
                <a:solidFill>
                  <a:srgbClr val="FFFFFF"/>
                </a:solidFill>
              </a:rPr>
            </a:br>
            <a:r>
              <a:rPr lang="en-US" sz="4400">
                <a:solidFill>
                  <a:srgbClr val="FFFFFF"/>
                </a:solidFill>
              </a:rPr>
              <a:t>in unsupervised RL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1D4F44-CD35-4205-9686-0FBB847FA3E7}"/>
              </a:ext>
            </a:extLst>
          </p:cNvPr>
          <p:cNvSpPr txBox="1"/>
          <p:nvPr/>
        </p:nvSpPr>
        <p:spPr>
          <a:xfrm>
            <a:off x="6096000" y="4528385"/>
            <a:ext cx="4794524" cy="7373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600" cap="all">
                <a:solidFill>
                  <a:schemeClr val="bg1"/>
                </a:solidFill>
              </a:rPr>
              <a:t>Irwin Chin De Tao A0205393H</a:t>
            </a:r>
          </a:p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600" cap="all">
                <a:solidFill>
                  <a:schemeClr val="bg1"/>
                </a:solidFill>
              </a:rPr>
              <a:t>Goh Kheng Xi, </a:t>
            </a:r>
            <a:r>
              <a:rPr lang="en-US" sz="1600" cap="all" err="1">
                <a:solidFill>
                  <a:schemeClr val="bg1"/>
                </a:solidFill>
              </a:rPr>
              <a:t>jevan</a:t>
            </a:r>
            <a:r>
              <a:rPr lang="en-US" sz="1600" cap="all">
                <a:solidFill>
                  <a:schemeClr val="bg1"/>
                </a:solidFill>
              </a:rPr>
              <a:t> A0199806L</a:t>
            </a:r>
          </a:p>
        </p:txBody>
      </p:sp>
      <p:sp>
        <p:nvSpPr>
          <p:cNvPr id="44" name="Rectangle 19">
            <a:extLst>
              <a:ext uri="{FF2B5EF4-FFF2-40B4-BE49-F238E27FC236}">
                <a16:creationId xmlns:a16="http://schemas.microsoft.com/office/drawing/2014/main" id="{60ECACBD-42EC-44A4-B0DE-2DEDB73E1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1">
            <a:extLst>
              <a:ext uri="{FF2B5EF4-FFF2-40B4-BE49-F238E27FC236}">
                <a16:creationId xmlns:a16="http://schemas.microsoft.com/office/drawing/2014/main" id="{9BBB5757-5277-4AC5-8E2C-46B13387B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3643"/>
            <a:ext cx="7503637" cy="9499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5215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Large rooms with flashing lights and dark rooms (maximum size of 16 x 16)</a:t>
            </a:r>
          </a:p>
        </p:txBody>
      </p:sp>
      <p:pic>
        <p:nvPicPr>
          <p:cNvPr id="4" name="Epoch 250_775_bb9606685a394ae4d519">
            <a:hlinkClick r:id="" action="ppaction://media"/>
            <a:extLst>
              <a:ext uri="{FF2B5EF4-FFF2-40B4-BE49-F238E27FC236}">
                <a16:creationId xmlns:a16="http://schemas.microsoft.com/office/drawing/2014/main" id="{71074F97-CEC4-4DC1-A425-FA76FDB780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2765" y="2355202"/>
            <a:ext cx="3196512" cy="319651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A14572-50DF-404F-BDCF-F5B1EB507B4F}"/>
              </a:ext>
            </a:extLst>
          </p:cNvPr>
          <p:cNvSpPr txBox="1">
            <a:spLocks/>
          </p:cNvSpPr>
          <p:nvPr/>
        </p:nvSpPr>
        <p:spPr>
          <a:xfrm>
            <a:off x="844962" y="2114306"/>
            <a:ext cx="643542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250 epoch:  Agent does not learn any skills as the rooms are too big for the agents to comprehend the current environment</a:t>
            </a:r>
            <a:endParaRPr lang="en-SG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26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Flashing lights, dark rooms and dynamic obstacles </a:t>
            </a:r>
          </a:p>
        </p:txBody>
      </p:sp>
      <p:pic>
        <p:nvPicPr>
          <p:cNvPr id="4" name="Epoch 100_310_12c7c016daeb723605cb">
            <a:hlinkClick r:id="" action="ppaction://media"/>
            <a:extLst>
              <a:ext uri="{FF2B5EF4-FFF2-40B4-BE49-F238E27FC236}">
                <a16:creationId xmlns:a16="http://schemas.microsoft.com/office/drawing/2014/main" id="{5F61EF6E-224A-40AB-A22A-F02893CEC9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16112" y="2812402"/>
            <a:ext cx="2656892" cy="2656892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6E9B466-99FA-4694-B543-AC719BBDCE90}"/>
              </a:ext>
            </a:extLst>
          </p:cNvPr>
          <p:cNvSpPr txBox="1">
            <a:spLocks/>
          </p:cNvSpPr>
          <p:nvPr/>
        </p:nvSpPr>
        <p:spPr>
          <a:xfrm>
            <a:off x="1180684" y="1995857"/>
            <a:ext cx="643542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100 epoch: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Alice learns to open the door as it attempts to get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into the high entropy room</a:t>
            </a:r>
            <a:endParaRPr lang="en-SG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615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dark rooms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93A538-74D7-42C9-B7D3-64C983B12B4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025" y="2181225"/>
            <a:ext cx="11029950" cy="367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          235 epoch:  Alice learns it needs to take the key</a:t>
            </a:r>
          </a:p>
          <a:p>
            <a:pPr marL="0" indent="0">
              <a:lnSpc>
                <a:spcPct val="150000"/>
              </a:lnSpc>
              <a:buNone/>
            </a:pPr>
            <a:endParaRPr lang="en-GB">
              <a:solidFill>
                <a:schemeClr val="bg2"/>
              </a:solidFill>
            </a:endParaRPr>
          </a:p>
        </p:txBody>
      </p:sp>
      <p:pic>
        <p:nvPicPr>
          <p:cNvPr id="9" name="Epoch 235_752_bf2f08e5c3e6d2ee5e7d">
            <a:hlinkClick r:id="" action="ppaction://media"/>
            <a:extLst>
              <a:ext uri="{FF2B5EF4-FFF2-40B4-BE49-F238E27FC236}">
                <a16:creationId xmlns:a16="http://schemas.microsoft.com/office/drawing/2014/main" id="{A40319C0-D784-4CDE-B286-77D6E756C8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26003" y="2561384"/>
            <a:ext cx="3594460" cy="3594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77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dark rooms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93A538-74D7-42C9-B7D3-64C983B12B4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025" y="2181225"/>
            <a:ext cx="11029950" cy="367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240 epoch:  Possibility that Bob toggles the switch off when the obstacle is blocking the door</a:t>
            </a:r>
          </a:p>
        </p:txBody>
      </p:sp>
      <p:pic>
        <p:nvPicPr>
          <p:cNvPr id="10" name="Epoch 240_768_fa7c2fa6504478dd7055">
            <a:hlinkClick r:id="" action="ppaction://media"/>
            <a:extLst>
              <a:ext uri="{FF2B5EF4-FFF2-40B4-BE49-F238E27FC236}">
                <a16:creationId xmlns:a16="http://schemas.microsoft.com/office/drawing/2014/main" id="{9075462C-2976-4B8B-8C0A-C308D874CA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70917" y="3053593"/>
            <a:ext cx="2327698" cy="232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3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dark rooms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93A538-74D7-42C9-B7D3-64C983B12B4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025" y="2181225"/>
            <a:ext cx="11029950" cy="3678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GB">
              <a:solidFill>
                <a:schemeClr val="bg2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GB">
              <a:solidFill>
                <a:schemeClr val="bg2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270 epoch:  Bob starts steals the key to prevent Alice from getting out</a:t>
            </a:r>
            <a:endParaRPr lang="en-SG">
              <a:solidFill>
                <a:schemeClr val="bg2"/>
              </a:solidFill>
            </a:endParaRPr>
          </a:p>
        </p:txBody>
      </p:sp>
      <p:pic>
        <p:nvPicPr>
          <p:cNvPr id="8" name="Epoch 270_864_3f27c6df5e059394f8fc">
            <a:hlinkClick r:id="" action="ppaction://media"/>
            <a:extLst>
              <a:ext uri="{FF2B5EF4-FFF2-40B4-BE49-F238E27FC236}">
                <a16:creationId xmlns:a16="http://schemas.microsoft.com/office/drawing/2014/main" id="{51C1B92E-FC6F-41AA-82D9-26361E9143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1311" y="2193294"/>
            <a:ext cx="3962550" cy="39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79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 dark rooms (Attempt 2)</a:t>
            </a:r>
          </a:p>
        </p:txBody>
      </p:sp>
      <p:pic>
        <p:nvPicPr>
          <p:cNvPr id="4" name="Epoch 1500_4800_cec95e8d9b9b941d8473">
            <a:hlinkClick r:id="" action="ppaction://media"/>
            <a:extLst>
              <a:ext uri="{FF2B5EF4-FFF2-40B4-BE49-F238E27FC236}">
                <a16:creationId xmlns:a16="http://schemas.microsoft.com/office/drawing/2014/main" id="{1FC89D6F-4C91-48F3-8DE4-A38E98E2CA3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8618" y="2214780"/>
            <a:ext cx="3678238" cy="3678238"/>
          </a:xfrm>
        </p:spPr>
      </p:pic>
    </p:spTree>
    <p:extLst>
      <p:ext uri="{BB962C8B-B14F-4D97-AF65-F5344CB8AC3E}">
        <p14:creationId xmlns:p14="http://schemas.microsoft.com/office/powerpoint/2010/main" val="169202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 Flashing Lights (FINAL)</a:t>
            </a:r>
          </a:p>
        </p:txBody>
      </p:sp>
      <p:pic>
        <p:nvPicPr>
          <p:cNvPr id="6" name="Epoch 45_144_e88b49a6a50465273c10">
            <a:hlinkClick r:id="" action="ppaction://media"/>
            <a:extLst>
              <a:ext uri="{FF2B5EF4-FFF2-40B4-BE49-F238E27FC236}">
                <a16:creationId xmlns:a16="http://schemas.microsoft.com/office/drawing/2014/main" id="{4748AB1F-2585-464A-8C97-5581CBAAA2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6881" y="1994612"/>
            <a:ext cx="3678238" cy="3678238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96E680-F64E-4B0B-B4D5-F26766919C55}"/>
              </a:ext>
            </a:extLst>
          </p:cNvPr>
          <p:cNvSpPr txBox="1">
            <a:spLocks/>
          </p:cNvSpPr>
          <p:nvPr/>
        </p:nvSpPr>
        <p:spPr>
          <a:xfrm>
            <a:off x="2420144" y="5741648"/>
            <a:ext cx="11029950" cy="419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GB">
                <a:solidFill>
                  <a:schemeClr val="bg2"/>
                </a:solidFill>
              </a:rPr>
              <a:t>45 Epoch: Alice actually toggles off the switch so that and stays still in order to block Bob</a:t>
            </a:r>
            <a:endParaRPr lang="en-SG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13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 Flashing Lights (FINAL)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96E680-F64E-4B0B-B4D5-F26766919C55}"/>
              </a:ext>
            </a:extLst>
          </p:cNvPr>
          <p:cNvSpPr txBox="1">
            <a:spLocks/>
          </p:cNvSpPr>
          <p:nvPr/>
        </p:nvSpPr>
        <p:spPr>
          <a:xfrm>
            <a:off x="3389538" y="5945986"/>
            <a:ext cx="11029950" cy="419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GB">
                <a:solidFill>
                  <a:schemeClr val="bg2"/>
                </a:solidFill>
              </a:rPr>
              <a:t>140 Epoch:  Bob blocks Alice from getting out by toggling the switch</a:t>
            </a:r>
            <a:endParaRPr lang="en-SG">
              <a:solidFill>
                <a:schemeClr val="bg2"/>
              </a:solidFill>
            </a:endParaRPr>
          </a:p>
        </p:txBody>
      </p:sp>
      <p:pic>
        <p:nvPicPr>
          <p:cNvPr id="5" name="Epoch 140_448_e8f235ffe5c48da6c84c">
            <a:hlinkClick r:id="" action="ppaction://media"/>
            <a:extLst>
              <a:ext uri="{FF2B5EF4-FFF2-40B4-BE49-F238E27FC236}">
                <a16:creationId xmlns:a16="http://schemas.microsoft.com/office/drawing/2014/main" id="{FF6BA467-D28E-4688-88AE-AD1EEF6F1A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1610" y="2063410"/>
            <a:ext cx="3678238" cy="3678238"/>
          </a:xfrm>
        </p:spPr>
      </p:pic>
    </p:spTree>
    <p:extLst>
      <p:ext uri="{BB962C8B-B14F-4D97-AF65-F5344CB8AC3E}">
        <p14:creationId xmlns:p14="http://schemas.microsoft.com/office/powerpoint/2010/main" val="71608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 Flashing Lights (FINAL)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96E680-F64E-4B0B-B4D5-F26766919C55}"/>
              </a:ext>
            </a:extLst>
          </p:cNvPr>
          <p:cNvSpPr txBox="1">
            <a:spLocks/>
          </p:cNvSpPr>
          <p:nvPr/>
        </p:nvSpPr>
        <p:spPr>
          <a:xfrm>
            <a:off x="3203998" y="5859463"/>
            <a:ext cx="11692691" cy="912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GB">
                <a:solidFill>
                  <a:schemeClr val="bg2"/>
                </a:solidFill>
              </a:rPr>
              <a:t>500 Epoch:  Alice steals the switch so that Bob cannot toggle it </a:t>
            </a:r>
          </a:p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GB">
                <a:solidFill>
                  <a:schemeClr val="bg2"/>
                </a:solidFill>
              </a:rPr>
              <a:t>before her round ends, she move herself to the furthest away from the switch </a:t>
            </a:r>
            <a:endParaRPr lang="en-SG">
              <a:solidFill>
                <a:schemeClr val="bg2"/>
              </a:solidFill>
            </a:endParaRPr>
          </a:p>
        </p:txBody>
      </p:sp>
      <p:pic>
        <p:nvPicPr>
          <p:cNvPr id="6" name="Epoch 500_1600_d331cc7ccfa205b5d49e">
            <a:hlinkClick r:id="" action="ppaction://media"/>
            <a:extLst>
              <a:ext uri="{FF2B5EF4-FFF2-40B4-BE49-F238E27FC236}">
                <a16:creationId xmlns:a16="http://schemas.microsoft.com/office/drawing/2014/main" id="{4C3630C5-0635-476E-9E73-5B10423419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7675" y="2181225"/>
            <a:ext cx="3678238" cy="3678238"/>
          </a:xfrm>
        </p:spPr>
      </p:pic>
    </p:spTree>
    <p:extLst>
      <p:ext uri="{BB962C8B-B14F-4D97-AF65-F5344CB8AC3E}">
        <p14:creationId xmlns:p14="http://schemas.microsoft.com/office/powerpoint/2010/main" val="97667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chemeClr val="bg2"/>
                </a:solidFill>
              </a:rPr>
              <a:t>Locked doors and keys with dynamic obstacles and  Flashing Lights (FINAL)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96E680-F64E-4B0B-B4D5-F26766919C55}"/>
              </a:ext>
            </a:extLst>
          </p:cNvPr>
          <p:cNvSpPr txBox="1">
            <a:spLocks/>
          </p:cNvSpPr>
          <p:nvPr/>
        </p:nvSpPr>
        <p:spPr>
          <a:xfrm>
            <a:off x="2403480" y="5980921"/>
            <a:ext cx="11692691" cy="419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Wingdings 2" panose="05020102010507070707" pitchFamily="18" charset="2"/>
              <a:buNone/>
            </a:pPr>
            <a:r>
              <a:rPr lang="en-GB">
                <a:solidFill>
                  <a:schemeClr val="bg2"/>
                </a:solidFill>
              </a:rPr>
              <a:t>800 Epoch: Bob toggles the box off and steals the box so that Alice cannot toggle it back on</a:t>
            </a:r>
            <a:endParaRPr lang="en-SG">
              <a:solidFill>
                <a:schemeClr val="bg2"/>
              </a:solidFill>
            </a:endParaRPr>
          </a:p>
        </p:txBody>
      </p:sp>
      <p:pic>
        <p:nvPicPr>
          <p:cNvPr id="5" name="Epoch 800_2560_c0cb879519b438946826">
            <a:hlinkClick r:id="" action="ppaction://media"/>
            <a:extLst>
              <a:ext uri="{FF2B5EF4-FFF2-40B4-BE49-F238E27FC236}">
                <a16:creationId xmlns:a16="http://schemas.microsoft.com/office/drawing/2014/main" id="{7F3921A7-3548-4533-B93A-6EDC7678CEF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48343" y="1822222"/>
            <a:ext cx="4158699" cy="4158699"/>
          </a:xfrm>
        </p:spPr>
      </p:pic>
    </p:spTree>
    <p:extLst>
      <p:ext uri="{BB962C8B-B14F-4D97-AF65-F5344CB8AC3E}">
        <p14:creationId xmlns:p14="http://schemas.microsoft.com/office/powerpoint/2010/main" val="241904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Inspiration</a:t>
            </a:r>
            <a:endParaRPr lang="en-SG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0F8D3C-F599-471E-8335-0CC7BA8DEB0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982" y="2187609"/>
            <a:ext cx="5970503" cy="319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3E74C2-C652-4F77-9B27-3DF2AB4666DB}"/>
              </a:ext>
            </a:extLst>
          </p:cNvPr>
          <p:cNvSpPr txBox="1"/>
          <p:nvPr/>
        </p:nvSpPr>
        <p:spPr>
          <a:xfrm>
            <a:off x="726997" y="5644446"/>
            <a:ext cx="474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/>
              <a:t>3D Environment with Adversarial + Multi Agent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CA1DB-AD78-4A72-97E7-7F3F8A03B43E}"/>
              </a:ext>
            </a:extLst>
          </p:cNvPr>
          <p:cNvSpPr txBox="1"/>
          <p:nvPr/>
        </p:nvSpPr>
        <p:spPr>
          <a:xfrm>
            <a:off x="927100" y="1925905"/>
            <a:ext cx="474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/>
              <a:t>Emergent Tool from Multi Agent Auto Curricula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364AE-B099-4FF0-80AB-F7BE32ED0A08}"/>
              </a:ext>
            </a:extLst>
          </p:cNvPr>
          <p:cNvSpPr txBox="1"/>
          <p:nvPr/>
        </p:nvSpPr>
        <p:spPr>
          <a:xfrm>
            <a:off x="5819981" y="1925905"/>
            <a:ext cx="5970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MiniHack</a:t>
            </a:r>
            <a:r>
              <a:rPr lang="en-US"/>
              <a:t> the Planet:  A Sandbox for Open-Ended RL Research</a:t>
            </a:r>
            <a:endParaRPr lang="en-SG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8BACD7E1-B60D-49B8-B990-4CF98F8E0F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369406"/>
            <a:ext cx="5035101" cy="2831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A40C7F0-242C-49E7-A7D6-B890EB909B66}"/>
              </a:ext>
            </a:extLst>
          </p:cNvPr>
          <p:cNvSpPr txBox="1"/>
          <p:nvPr/>
        </p:nvSpPr>
        <p:spPr>
          <a:xfrm>
            <a:off x="6226967" y="5644446"/>
            <a:ext cx="628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/>
              <a:t>2D Benchmark with Procedural </a:t>
            </a:r>
            <a:r>
              <a:rPr lang="en-SG" err="1"/>
              <a:t>NetHack</a:t>
            </a:r>
            <a:r>
              <a:rPr lang="en-SG"/>
              <a:t> Environment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F30DA3-CA0C-4DB2-B29C-DFFFCEFF722B}"/>
              </a:ext>
            </a:extLst>
          </p:cNvPr>
          <p:cNvSpPr txBox="1"/>
          <p:nvPr/>
        </p:nvSpPr>
        <p:spPr>
          <a:xfrm>
            <a:off x="797335" y="6105949"/>
            <a:ext cx="474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>
                <a:solidFill>
                  <a:srgbClr val="FF0000"/>
                </a:solidFill>
              </a:rPr>
              <a:t>Unsupported on Windows, Heavy Compute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DAC985-8E25-442B-9FD2-EF1397236D5B}"/>
              </a:ext>
            </a:extLst>
          </p:cNvPr>
          <p:cNvSpPr txBox="1"/>
          <p:nvPr/>
        </p:nvSpPr>
        <p:spPr>
          <a:xfrm>
            <a:off x="6146648" y="6090816"/>
            <a:ext cx="5317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>
                <a:solidFill>
                  <a:srgbClr val="FF0000"/>
                </a:solidFill>
              </a:rPr>
              <a:t>Unsupported on Windows, Complicated Docker set-up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0A4D93-E2DD-4F5B-8ED8-279AC99A7563}"/>
              </a:ext>
            </a:extLst>
          </p:cNvPr>
          <p:cNvSpPr txBox="1"/>
          <p:nvPr/>
        </p:nvSpPr>
        <p:spPr>
          <a:xfrm>
            <a:off x="2036867" y="5213636"/>
            <a:ext cx="474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/>
              <a:t>(Open AI, 2019)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F569A5-0C7F-4046-B357-8E4015C667A9}"/>
              </a:ext>
            </a:extLst>
          </p:cNvPr>
          <p:cNvSpPr txBox="1"/>
          <p:nvPr/>
        </p:nvSpPr>
        <p:spPr>
          <a:xfrm>
            <a:off x="7196389" y="5198076"/>
            <a:ext cx="4743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/>
              <a:t>(Facebook AI, UCL, Oxford, 2021)</a:t>
            </a:r>
          </a:p>
        </p:txBody>
      </p:sp>
    </p:spTree>
    <p:extLst>
      <p:ext uri="{BB962C8B-B14F-4D97-AF65-F5344CB8AC3E}">
        <p14:creationId xmlns:p14="http://schemas.microsoft.com/office/powerpoint/2010/main" val="428881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7" grpId="0"/>
      <p:bldP spid="18" grpId="0"/>
      <p:bldP spid="20" grpId="0"/>
      <p:bldP spid="21" grpId="0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6E050-C2AE-433D-A4B4-BF5D73B98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>
                <a:solidFill>
                  <a:schemeClr val="bg2"/>
                </a:solidFill>
              </a:rPr>
              <a:t>Conclusion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6DC44-CBED-449F-9371-24BA66AD8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293231"/>
            <a:ext cx="11029615" cy="3281092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Emergent Complexities observed: skill acquisition, navigation and counter-plays</a:t>
            </a:r>
            <a:endParaRPr lang="en-GB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Overfocus on denying other agent instead of traversing through rooms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Training with other environments or hyperparameters could see more elaborate strategies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Explore and Control strategies could be allocated a different amount of steps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Training with other policies could assist with memory issues</a:t>
            </a:r>
          </a:p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3742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7660A3D-94D7-4E5D-AE77-F2DEE49D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4EB985-DC5C-4DAC-9D62-8DC7D0F25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CB64ED-B050-4F57-8188-F2332600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5E99FA-492C-4C5E-9893-0F326B1B6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1566B89-C470-4C69-8689-38673C7B7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40708B1-1822-4D0E-B3F8-BF6E36438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0" y="457201"/>
            <a:ext cx="7363959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AB69CE-6296-4D71-8DB3-BF71FD518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39774" y="453643"/>
            <a:ext cx="329184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5B34FBD-A817-4E6B-8CD9-1BCA9CB67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89" y="681070"/>
            <a:ext cx="7363960" cy="56933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12104-FC2B-4F94-8C02-9E79C7961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381" y="1152939"/>
            <a:ext cx="6583680" cy="45391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      Thank You!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1D4F44-CD35-4205-9686-0FBB847FA3E7}"/>
              </a:ext>
            </a:extLst>
          </p:cNvPr>
          <p:cNvSpPr txBox="1"/>
          <p:nvPr/>
        </p:nvSpPr>
        <p:spPr>
          <a:xfrm>
            <a:off x="8210681" y="1152939"/>
            <a:ext cx="3400126" cy="4539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cap="all">
                <a:solidFill>
                  <a:schemeClr val="tx2"/>
                </a:solidFill>
              </a:rPr>
              <a:t>Irwin Chin De Tao A0205393H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cap="all">
                <a:solidFill>
                  <a:schemeClr val="tx2"/>
                </a:solidFill>
              </a:rPr>
              <a:t>Goh Kheng Xi, </a:t>
            </a:r>
            <a:r>
              <a:rPr lang="en-US" cap="all" err="1">
                <a:solidFill>
                  <a:schemeClr val="tx2"/>
                </a:solidFill>
              </a:rPr>
              <a:t>jevan</a:t>
            </a:r>
            <a:r>
              <a:rPr lang="en-US" cap="all">
                <a:solidFill>
                  <a:schemeClr val="tx2"/>
                </a:solidFill>
              </a:rPr>
              <a:t> A0199806L</a:t>
            </a:r>
          </a:p>
        </p:txBody>
      </p:sp>
    </p:spTree>
    <p:extLst>
      <p:ext uri="{BB962C8B-B14F-4D97-AF65-F5344CB8AC3E}">
        <p14:creationId xmlns:p14="http://schemas.microsoft.com/office/powerpoint/2010/main" val="394769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MINIGRID (2017)</a:t>
            </a:r>
            <a:endParaRPr lang="en-SG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E7CB61-9DCE-4A71-8463-EE771759DB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203" y="3360218"/>
            <a:ext cx="3100520" cy="316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B38F832-C8D2-4297-9436-01DF8557546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162" y="3360218"/>
            <a:ext cx="3169627" cy="380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3EB63E-10A9-4FB4-8A85-9D7F133AE6C6}"/>
              </a:ext>
            </a:extLst>
          </p:cNvPr>
          <p:cNvSpPr txBox="1"/>
          <p:nvPr/>
        </p:nvSpPr>
        <p:spPr>
          <a:xfrm>
            <a:off x="466893" y="1840513"/>
            <a:ext cx="8976046" cy="1290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 err="1">
                <a:solidFill>
                  <a:schemeClr val="tx1"/>
                </a:solidFill>
              </a:rPr>
              <a:t>NxM</a:t>
            </a:r>
            <a:r>
              <a:rPr lang="en-GB">
                <a:solidFill>
                  <a:schemeClr val="tx1"/>
                </a:solidFill>
              </a:rPr>
              <a:t> grid of tiles, with each tile containing zero or one obje</a:t>
            </a:r>
            <a:r>
              <a:rPr lang="en-GB"/>
              <a:t>ct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Agent can interact with objects and move through procedurally generated environments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Runs up to 5000 FPS on Core i7 laptop</a:t>
            </a:r>
          </a:p>
        </p:txBody>
      </p:sp>
    </p:spTree>
    <p:extLst>
      <p:ext uri="{BB962C8B-B14F-4D97-AF65-F5344CB8AC3E}">
        <p14:creationId xmlns:p14="http://schemas.microsoft.com/office/powerpoint/2010/main" val="747812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State of reinforcement learning</a:t>
            </a:r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71852B-065E-4176-8E86-440972B99AC7}"/>
              </a:ext>
            </a:extLst>
          </p:cNvPr>
          <p:cNvSpPr txBox="1"/>
          <p:nvPr/>
        </p:nvSpPr>
        <p:spPr>
          <a:xfrm>
            <a:off x="1761689" y="2039077"/>
            <a:ext cx="2340164" cy="45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>
                <a:solidFill>
                  <a:schemeClr val="tx1"/>
                </a:solidFill>
              </a:rPr>
              <a:t>Curriculu</a:t>
            </a:r>
            <a:r>
              <a:rPr lang="en-GB"/>
              <a:t>m Training </a:t>
            </a:r>
          </a:p>
        </p:txBody>
      </p:sp>
      <p:pic>
        <p:nvPicPr>
          <p:cNvPr id="4098" name="Picture 2" descr="Training Curriculum | Community Tool Box">
            <a:extLst>
              <a:ext uri="{FF2B5EF4-FFF2-40B4-BE49-F238E27FC236}">
                <a16:creationId xmlns:a16="http://schemas.microsoft.com/office/drawing/2014/main" id="{FFEC6E90-6DBF-4700-A2BA-A4102D3074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315"/>
          <a:stretch/>
        </p:blipFill>
        <p:spPr bwMode="auto">
          <a:xfrm>
            <a:off x="1668446" y="3999025"/>
            <a:ext cx="2368384" cy="2436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A1348C-2F1F-4202-BCF9-28F27F8C5E7F}"/>
              </a:ext>
            </a:extLst>
          </p:cNvPr>
          <p:cNvSpPr txBox="1"/>
          <p:nvPr/>
        </p:nvSpPr>
        <p:spPr>
          <a:xfrm>
            <a:off x="8557847" y="2039077"/>
            <a:ext cx="3634153" cy="4590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/>
              <a:t>Baby</a:t>
            </a:r>
          </a:p>
        </p:txBody>
      </p:sp>
      <p:pic>
        <p:nvPicPr>
          <p:cNvPr id="4100" name="Picture 4" descr="Going Solo: Independent Play in Toddlers | Parents">
            <a:extLst>
              <a:ext uri="{FF2B5EF4-FFF2-40B4-BE49-F238E27FC236}">
                <a16:creationId xmlns:a16="http://schemas.microsoft.com/office/drawing/2014/main" id="{8C0E12E8-49A6-498F-87C0-1310C4F15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49" y="3999025"/>
            <a:ext cx="2368384" cy="243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181BAF-3B45-459E-A8A7-1DCDC6206743}"/>
              </a:ext>
            </a:extLst>
          </p:cNvPr>
          <p:cNvSpPr txBox="1"/>
          <p:nvPr/>
        </p:nvSpPr>
        <p:spPr>
          <a:xfrm>
            <a:off x="2253532" y="6435966"/>
            <a:ext cx="1198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/>
              <a:t>Supervised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CB90ED-1B22-4773-809E-12D5529F42CD}"/>
              </a:ext>
            </a:extLst>
          </p:cNvPr>
          <p:cNvSpPr txBox="1"/>
          <p:nvPr/>
        </p:nvSpPr>
        <p:spPr>
          <a:xfrm>
            <a:off x="8226116" y="6436019"/>
            <a:ext cx="145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/>
              <a:t>Unsupervised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23C04C-C762-45FA-B63D-1A7915402E07}"/>
              </a:ext>
            </a:extLst>
          </p:cNvPr>
          <p:cNvSpPr txBox="1"/>
          <p:nvPr/>
        </p:nvSpPr>
        <p:spPr>
          <a:xfrm>
            <a:off x="1195754" y="2568452"/>
            <a:ext cx="39358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/>
              <a:t>Learning by going through </a:t>
            </a:r>
          </a:p>
          <a:p>
            <a:r>
              <a:rPr lang="en-SG"/>
              <a:t>designed activities of increasing difficulty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34C04-2091-492E-AAE2-243E8D34B908}"/>
              </a:ext>
            </a:extLst>
          </p:cNvPr>
          <p:cNvSpPr txBox="1"/>
          <p:nvPr/>
        </p:nvSpPr>
        <p:spPr>
          <a:xfrm>
            <a:off x="1195754" y="3214783"/>
            <a:ext cx="4685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rgbClr val="FF0000"/>
                </a:solidFill>
              </a:rPr>
              <a:t>Takes significant effort to engineer environment,</a:t>
            </a:r>
          </a:p>
          <a:p>
            <a:r>
              <a:rPr lang="en-SG">
                <a:solidFill>
                  <a:srgbClr val="FF0000"/>
                </a:solidFill>
              </a:rPr>
              <a:t>sparse rewards make learning slow and difficult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5D331C-5D96-4CDB-AF3F-81B73064233B}"/>
              </a:ext>
            </a:extLst>
          </p:cNvPr>
          <p:cNvSpPr txBox="1"/>
          <p:nvPr/>
        </p:nvSpPr>
        <p:spPr>
          <a:xfrm>
            <a:off x="7519223" y="2568452"/>
            <a:ext cx="287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/>
              <a:t>Learns to play with toys </a:t>
            </a:r>
          </a:p>
          <a:p>
            <a:r>
              <a:rPr lang="en-SG"/>
              <a:t>without anyone instructing it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FDFF15-4F41-4C74-8D13-62F7AE957A1A}"/>
              </a:ext>
            </a:extLst>
          </p:cNvPr>
          <p:cNvSpPr txBox="1"/>
          <p:nvPr/>
        </p:nvSpPr>
        <p:spPr>
          <a:xfrm>
            <a:off x="7519223" y="3206730"/>
            <a:ext cx="3589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chemeClr val="accent6">
                    <a:lumMod val="75000"/>
                  </a:schemeClr>
                </a:solidFill>
              </a:rPr>
              <a:t>In limbo between </a:t>
            </a:r>
            <a:r>
              <a:rPr lang="en-SG">
                <a:solidFill>
                  <a:srgbClr val="00B0F0"/>
                </a:solidFill>
              </a:rPr>
              <a:t>making a mess </a:t>
            </a:r>
          </a:p>
          <a:p>
            <a:r>
              <a:rPr lang="en-SG">
                <a:solidFill>
                  <a:schemeClr val="accent6">
                    <a:lumMod val="75000"/>
                  </a:schemeClr>
                </a:solidFill>
              </a:rPr>
              <a:t>and </a:t>
            </a:r>
            <a:r>
              <a:rPr lang="en-SG">
                <a:solidFill>
                  <a:srgbClr val="CC99FF"/>
                </a:solidFill>
              </a:rPr>
              <a:t>building sophisticated structures</a:t>
            </a:r>
          </a:p>
        </p:txBody>
      </p:sp>
    </p:spTree>
    <p:extLst>
      <p:ext uri="{BB962C8B-B14F-4D97-AF65-F5344CB8AC3E}">
        <p14:creationId xmlns:p14="http://schemas.microsoft.com/office/powerpoint/2010/main" val="1996551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  <p:bldP spid="13" grpId="0"/>
      <p:bldP spid="11" grpId="0"/>
      <p:bldP spid="17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Adversarial Surprise (2021)</a:t>
            </a:r>
            <a:endParaRPr lang="en-SG"/>
          </a:p>
        </p:txBody>
      </p:sp>
      <p:pic>
        <p:nvPicPr>
          <p:cNvPr id="3074" name="Picture 2" descr="Capture of the Environment">
            <a:extLst>
              <a:ext uri="{FF2B5EF4-FFF2-40B4-BE49-F238E27FC236}">
                <a16:creationId xmlns:a16="http://schemas.microsoft.com/office/drawing/2014/main" id="{6AFAEC3D-9B28-4A1D-8219-2AC79F301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1361" y="3881618"/>
            <a:ext cx="7799875" cy="252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8B505C-4E36-4AC1-814D-1F3889E40FBF}"/>
              </a:ext>
            </a:extLst>
          </p:cNvPr>
          <p:cNvSpPr txBox="1"/>
          <p:nvPr/>
        </p:nvSpPr>
        <p:spPr>
          <a:xfrm>
            <a:off x="475684" y="1946021"/>
            <a:ext cx="10259723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tx1"/>
                </a:solidFill>
              </a:rPr>
              <a:t>Multi-Agent competition: 2 policies take turns controlling an agent</a:t>
            </a:r>
            <a:endParaRPr lang="en-GB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rgbClr val="00B0F0"/>
                </a:solidFill>
              </a:rPr>
              <a:t>Alice: </a:t>
            </a:r>
            <a:r>
              <a:rPr lang="en-GB">
                <a:solidFill>
                  <a:schemeClr val="tx1"/>
                </a:solidFill>
              </a:rPr>
              <a:t>Explore policy acts first, aims to send agent into surprising, </a:t>
            </a:r>
            <a:r>
              <a:rPr lang="en-GB">
                <a:solidFill>
                  <a:srgbClr val="00B0F0"/>
                </a:solidFill>
              </a:rPr>
              <a:t>high entropy states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rgbClr val="CC99FF"/>
                </a:solidFill>
              </a:rPr>
              <a:t>Bob:</a:t>
            </a:r>
            <a:r>
              <a:rPr lang="en-GB"/>
              <a:t> Control policy takes over, aims to minimise surprise by finding familiar, </a:t>
            </a:r>
            <a:r>
              <a:rPr lang="en-GB">
                <a:solidFill>
                  <a:srgbClr val="CC99FF"/>
                </a:solidFill>
              </a:rPr>
              <a:t>low entropy states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/>
              <a:t>Addition of flashing light tiles, which </a:t>
            </a:r>
            <a:r>
              <a:rPr lang="en-GB">
                <a:solidFill>
                  <a:srgbClr val="00B0F0"/>
                </a:solidFill>
              </a:rPr>
              <a:t>changes colour stochastically</a:t>
            </a:r>
            <a:r>
              <a:rPr lang="en-GB"/>
              <a:t>, with a switch to </a:t>
            </a:r>
            <a:r>
              <a:rPr lang="en-GB">
                <a:solidFill>
                  <a:srgbClr val="CC99FF"/>
                </a:solidFill>
              </a:rPr>
              <a:t>turn it off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690478-9877-4A52-A698-480F29B7C9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44"/>
          <a:stretch/>
        </p:blipFill>
        <p:spPr>
          <a:xfrm>
            <a:off x="8629650" y="1869821"/>
            <a:ext cx="2981158" cy="85276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E569892-AC29-4807-854A-8BE29320A938}"/>
                  </a:ext>
                </a:extLst>
              </p14:cNvPr>
              <p14:cNvContentPartPr/>
              <p14:nvPr/>
            </p14:nvContentPartPr>
            <p14:xfrm>
              <a:off x="8739388" y="2294418"/>
              <a:ext cx="4215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E569892-AC29-4807-854A-8BE29320A93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85388" y="2186418"/>
                <a:ext cx="5292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C7BC493-D7A2-4DB0-B6AC-1469959B6A1F}"/>
                  </a:ext>
                </a:extLst>
              </p14:cNvPr>
              <p14:cNvContentPartPr/>
              <p14:nvPr/>
            </p14:nvContentPartPr>
            <p14:xfrm>
              <a:off x="8853508" y="2435178"/>
              <a:ext cx="23688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C7BC493-D7A2-4DB0-B6AC-1469959B6A1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799508" y="2327178"/>
                <a:ext cx="34452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0A9A957F-D799-4C7E-87DF-13603C8695A5}"/>
                  </a:ext>
                </a:extLst>
              </p14:cNvPr>
              <p14:cNvContentPartPr/>
              <p14:nvPr/>
            </p14:nvContentPartPr>
            <p14:xfrm>
              <a:off x="9258148" y="2250498"/>
              <a:ext cx="272520" cy="7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0A9A957F-D799-4C7E-87DF-13603C8695A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04219" y="2142498"/>
                <a:ext cx="380018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5F63521-F25F-4457-9186-0E1C86F1BE2D}"/>
                  </a:ext>
                </a:extLst>
              </p14:cNvPr>
              <p14:cNvContentPartPr/>
              <p14:nvPr/>
            </p14:nvContentPartPr>
            <p14:xfrm>
              <a:off x="9302068" y="2416818"/>
              <a:ext cx="192600" cy="187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5F63521-F25F-4457-9186-0E1C86F1BE2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248169" y="2308818"/>
                <a:ext cx="300039" cy="23436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66E4D7B3-3EB3-4F86-AB1E-0C661FD1C577}"/>
              </a:ext>
            </a:extLst>
          </p:cNvPr>
          <p:cNvSpPr txBox="1"/>
          <p:nvPr/>
        </p:nvSpPr>
        <p:spPr>
          <a:xfrm>
            <a:off x="10293013" y="2644875"/>
            <a:ext cx="1247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/>
              <a:t>density model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61B00-C77A-41B5-AAC9-21501ED5B36B}"/>
              </a:ext>
            </a:extLst>
          </p:cNvPr>
          <p:cNvSpPr txBox="1"/>
          <p:nvPr/>
        </p:nvSpPr>
        <p:spPr>
          <a:xfrm>
            <a:off x="2189284" y="641048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rgbClr val="00B0F0"/>
                </a:solidFill>
              </a:rPr>
              <a:t>Flashing lights 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0DA7048-55A8-4DA6-8803-9A70E7D79367}"/>
              </a:ext>
            </a:extLst>
          </p:cNvPr>
          <p:cNvSpPr txBox="1"/>
          <p:nvPr/>
        </p:nvSpPr>
        <p:spPr>
          <a:xfrm>
            <a:off x="4113923" y="641048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rgbClr val="CC99FF"/>
                </a:solidFill>
              </a:rPr>
              <a:t>Flashing lights off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AEDA3FC-8910-402B-90C5-C209A0E94C45}"/>
              </a:ext>
            </a:extLst>
          </p:cNvPr>
          <p:cNvSpPr txBox="1"/>
          <p:nvPr/>
        </p:nvSpPr>
        <p:spPr>
          <a:xfrm>
            <a:off x="6001298" y="6410485"/>
            <a:ext cx="201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rgbClr val="00B0F0"/>
                </a:solidFill>
              </a:rPr>
              <a:t>Goes to next room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D9A7F9-AA96-43A0-95D1-B53F6DF2A51B}"/>
              </a:ext>
            </a:extLst>
          </p:cNvPr>
          <p:cNvSpPr txBox="1"/>
          <p:nvPr/>
        </p:nvSpPr>
        <p:spPr>
          <a:xfrm>
            <a:off x="8065289" y="6402613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rgbClr val="CC99FF"/>
                </a:solidFill>
              </a:rPr>
              <a:t>Hides in a corner</a:t>
            </a:r>
          </a:p>
        </p:txBody>
      </p:sp>
    </p:spTree>
    <p:extLst>
      <p:ext uri="{BB962C8B-B14F-4D97-AF65-F5344CB8AC3E}">
        <p14:creationId xmlns:p14="http://schemas.microsoft.com/office/powerpoint/2010/main" val="241073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implementation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B7701-B7BD-4CAE-B021-9F34E4589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53350"/>
            <a:ext cx="11029615" cy="293517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tx1"/>
                </a:solidFill>
              </a:rPr>
              <a:t>Deep Neural Network (DNN), conditioned on stack of last 4 frames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accent1">
                    <a:lumMod val="60000"/>
                    <a:lumOff val="40000"/>
                  </a:schemeClr>
                </a:solidFill>
              </a:rPr>
              <a:t>Proximal Policy Optimisation (PPO: Gradient Policy Network estimating actions and values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tx1"/>
                </a:solidFill>
              </a:rPr>
              <a:t>Partially Observed Markov Decision Process:  States,  Actions, Rewards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tx1"/>
                </a:solidFill>
              </a:rPr>
              <a:t>Maximum Likelihood Estimation (MLE) fits observations of agent to model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AEAB4B5-F07E-41CB-9C47-06BF9585E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1287" y="3873740"/>
            <a:ext cx="18859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40AF2B-CC90-454F-9C8E-B4DA987B4AD1}"/>
              </a:ext>
            </a:extLst>
          </p:cNvPr>
          <p:cNvSpPr txBox="1"/>
          <p:nvPr/>
        </p:nvSpPr>
        <p:spPr>
          <a:xfrm>
            <a:off x="8740149" y="4640842"/>
            <a:ext cx="287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chemeClr val="accent1">
                    <a:lumMod val="60000"/>
                    <a:lumOff val="40000"/>
                  </a:schemeClr>
                </a:solidFill>
              </a:rPr>
              <a:t>policy ratio must be within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08B4E5-ACC5-4806-8C21-8AF0AB2145D7}"/>
              </a:ext>
            </a:extLst>
          </p:cNvPr>
          <p:cNvSpPr txBox="1"/>
          <p:nvPr/>
        </p:nvSpPr>
        <p:spPr>
          <a:xfrm>
            <a:off x="871636" y="5010174"/>
            <a:ext cx="7578070" cy="87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SG">
                <a:solidFill>
                  <a:srgbClr val="00B050"/>
                </a:solidFill>
              </a:rPr>
              <a:t>Auto curricula conditions: Dynamic Environment + Competition = Innovation</a:t>
            </a:r>
          </a:p>
          <a:p>
            <a:pPr>
              <a:lnSpc>
                <a:spcPct val="150000"/>
              </a:lnSpc>
            </a:pPr>
            <a:r>
              <a:rPr lang="en-SG">
                <a:solidFill>
                  <a:srgbClr val="00B050"/>
                </a:solidFill>
              </a:rPr>
              <a:t>Emergence of complex strategies as both policy adapts to each other</a:t>
            </a:r>
          </a:p>
        </p:txBody>
      </p:sp>
    </p:spTree>
    <p:extLst>
      <p:ext uri="{BB962C8B-B14F-4D97-AF65-F5344CB8AC3E}">
        <p14:creationId xmlns:p14="http://schemas.microsoft.com/office/powerpoint/2010/main" val="365976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Results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B7701-B7BD-4CAE-B021-9F34E4589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5"/>
            <a:ext cx="11029615" cy="3678303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bg2"/>
                </a:solidFill>
              </a:rPr>
              <a:t>Flashing </a:t>
            </a:r>
            <a:r>
              <a:rPr lang="en-GB">
                <a:solidFill>
                  <a:srgbClr val="FFFF00"/>
                </a:solidFill>
              </a:rPr>
              <a:t>lights </a:t>
            </a:r>
            <a:r>
              <a:rPr lang="en-GB">
                <a:solidFill>
                  <a:schemeClr val="bg2"/>
                </a:solidFill>
              </a:rPr>
              <a:t>with dark rooms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GB">
                <a:solidFill>
                  <a:schemeClr val="bg2"/>
                </a:solidFill>
              </a:rPr>
              <a:t>All dark rooms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bg2"/>
                </a:solidFill>
              </a:rPr>
              <a:t>Dark rooms with </a:t>
            </a:r>
            <a:r>
              <a:rPr lang="en-SG">
                <a:solidFill>
                  <a:srgbClr val="FFC000"/>
                </a:solidFill>
              </a:rPr>
              <a:t>dynamic</a:t>
            </a:r>
            <a:r>
              <a:rPr lang="en-SG">
                <a:solidFill>
                  <a:schemeClr val="bg2"/>
                </a:solidFill>
              </a:rPr>
              <a:t> obstacles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bg2"/>
                </a:solidFill>
              </a:rPr>
              <a:t>Large rooms with flashing </a:t>
            </a:r>
            <a:r>
              <a:rPr lang="en-SG">
                <a:solidFill>
                  <a:srgbClr val="FFFF00"/>
                </a:solidFill>
              </a:rPr>
              <a:t>lights</a:t>
            </a:r>
            <a:r>
              <a:rPr lang="en-SG">
                <a:solidFill>
                  <a:schemeClr val="bg2"/>
                </a:solidFill>
              </a:rPr>
              <a:t> and dark rooms (maximum size of 16 x 16)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bg2"/>
                </a:solidFill>
              </a:rPr>
              <a:t>Flashing </a:t>
            </a:r>
            <a:r>
              <a:rPr lang="en-SG">
                <a:solidFill>
                  <a:srgbClr val="FFFF00"/>
                </a:solidFill>
              </a:rPr>
              <a:t>lights,</a:t>
            </a:r>
            <a:r>
              <a:rPr lang="en-SG">
                <a:solidFill>
                  <a:schemeClr val="bg2"/>
                </a:solidFill>
              </a:rPr>
              <a:t> dark rooms and </a:t>
            </a:r>
            <a:r>
              <a:rPr lang="en-SG">
                <a:solidFill>
                  <a:srgbClr val="FFC000"/>
                </a:solidFill>
              </a:rPr>
              <a:t>dynamic</a:t>
            </a:r>
            <a:r>
              <a:rPr lang="en-SG">
                <a:solidFill>
                  <a:schemeClr val="bg2"/>
                </a:solidFill>
              </a:rPr>
              <a:t> obstacles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bg2"/>
                </a:solidFill>
              </a:rPr>
              <a:t>Locked </a:t>
            </a:r>
            <a:r>
              <a:rPr lang="en-SG">
                <a:solidFill>
                  <a:schemeClr val="accent6">
                    <a:lumMod val="60000"/>
                    <a:lumOff val="40000"/>
                  </a:schemeClr>
                </a:solidFill>
              </a:rPr>
              <a:t>doors</a:t>
            </a:r>
            <a:r>
              <a:rPr lang="en-SG">
                <a:solidFill>
                  <a:schemeClr val="bg2"/>
                </a:solidFill>
              </a:rPr>
              <a:t> and </a:t>
            </a:r>
            <a:r>
              <a:rPr lang="en-SG">
                <a:solidFill>
                  <a:schemeClr val="accent6">
                    <a:lumMod val="60000"/>
                    <a:lumOff val="40000"/>
                  </a:schemeClr>
                </a:solidFill>
              </a:rPr>
              <a:t>keys</a:t>
            </a:r>
            <a:r>
              <a:rPr lang="en-SG">
                <a:solidFill>
                  <a:schemeClr val="bg2"/>
                </a:solidFill>
              </a:rPr>
              <a:t> with </a:t>
            </a:r>
            <a:r>
              <a:rPr lang="en-SG">
                <a:solidFill>
                  <a:srgbClr val="FFC000"/>
                </a:solidFill>
              </a:rPr>
              <a:t>dynamic</a:t>
            </a:r>
            <a:r>
              <a:rPr lang="en-SG">
                <a:solidFill>
                  <a:schemeClr val="bg2"/>
                </a:solidFill>
              </a:rPr>
              <a:t> obstacles and dark rooms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SG">
                <a:solidFill>
                  <a:schemeClr val="bg2"/>
                </a:solidFill>
              </a:rPr>
              <a:t>Locked </a:t>
            </a:r>
            <a:r>
              <a:rPr lang="en-SG">
                <a:solidFill>
                  <a:schemeClr val="accent6">
                    <a:lumMod val="60000"/>
                    <a:lumOff val="40000"/>
                  </a:schemeClr>
                </a:solidFill>
              </a:rPr>
              <a:t>doors</a:t>
            </a:r>
            <a:r>
              <a:rPr lang="en-SG">
                <a:solidFill>
                  <a:schemeClr val="bg2"/>
                </a:solidFill>
              </a:rPr>
              <a:t> and </a:t>
            </a:r>
            <a:r>
              <a:rPr lang="en-SG">
                <a:solidFill>
                  <a:schemeClr val="accent6">
                    <a:lumMod val="60000"/>
                    <a:lumOff val="40000"/>
                  </a:schemeClr>
                </a:solidFill>
              </a:rPr>
              <a:t>keys</a:t>
            </a:r>
            <a:r>
              <a:rPr lang="en-SG">
                <a:solidFill>
                  <a:schemeClr val="bg2"/>
                </a:solidFill>
              </a:rPr>
              <a:t> with </a:t>
            </a:r>
            <a:r>
              <a:rPr lang="en-SG">
                <a:solidFill>
                  <a:srgbClr val="FFC000"/>
                </a:solidFill>
              </a:rPr>
              <a:t>dynamic</a:t>
            </a:r>
            <a:r>
              <a:rPr lang="en-SG">
                <a:solidFill>
                  <a:schemeClr val="bg2"/>
                </a:solidFill>
              </a:rPr>
              <a:t> obstacles and dark rooms (Attempt 2)</a:t>
            </a:r>
          </a:p>
          <a:p>
            <a:pPr marL="342900" indent="-342900">
              <a:buFont typeface="+mj-lt"/>
              <a:buAutoNum type="arabicPeriod"/>
            </a:pPr>
            <a:endParaRPr lang="en-SG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99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Flashing Lights with dark Rooms</a:t>
            </a:r>
            <a:endParaRPr lang="en-SG"/>
          </a:p>
        </p:txBody>
      </p:sp>
      <p:pic>
        <p:nvPicPr>
          <p:cNvPr id="4" name="Epoch 300_930_eac110c40ab96f2d5890">
            <a:hlinkClick r:id="" action="ppaction://media"/>
            <a:extLst>
              <a:ext uri="{FF2B5EF4-FFF2-40B4-BE49-F238E27FC236}">
                <a16:creationId xmlns:a16="http://schemas.microsoft.com/office/drawing/2014/main" id="{A661A0F0-2AC0-40F2-B415-9268115C8B6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05650" y="2181225"/>
            <a:ext cx="3678238" cy="36782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C453513-30BE-432B-A343-18BF25186CBD}"/>
              </a:ext>
            </a:extLst>
          </p:cNvPr>
          <p:cNvSpPr txBox="1">
            <a:spLocks/>
          </p:cNvSpPr>
          <p:nvPr/>
        </p:nvSpPr>
        <p:spPr>
          <a:xfrm>
            <a:off x="581193" y="2180495"/>
            <a:ext cx="643542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300 epoch: Observed that both agents can open doors to get to all the rooms and Bob knows how to toggle the switch</a:t>
            </a:r>
            <a:endParaRPr lang="en-SG">
              <a:solidFill>
                <a:schemeClr val="bg2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SG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81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0FF-E99D-4120-A5B8-5F4B368C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>
                <a:solidFill>
                  <a:schemeClr val="bg2"/>
                </a:solidFill>
              </a:rPr>
              <a:t>All dark rooms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D81B173-E41C-404F-94C3-DD5493C93CCD}"/>
              </a:ext>
            </a:extLst>
          </p:cNvPr>
          <p:cNvSpPr txBox="1">
            <a:spLocks/>
          </p:cNvSpPr>
          <p:nvPr/>
        </p:nvSpPr>
        <p:spPr>
          <a:xfrm>
            <a:off x="920620" y="2126989"/>
            <a:ext cx="643542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170 epoch: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>
                <a:solidFill>
                  <a:schemeClr val="bg2"/>
                </a:solidFill>
              </a:rPr>
              <a:t>Observed that the agent managed to open the door to next room</a:t>
            </a:r>
            <a:endParaRPr lang="en-SG">
              <a:solidFill>
                <a:schemeClr val="bg2"/>
              </a:solidFill>
            </a:endParaRPr>
          </a:p>
        </p:txBody>
      </p:sp>
      <p:pic>
        <p:nvPicPr>
          <p:cNvPr id="5" name="Epoch 170_527_1dcd02726f1217988a09">
            <a:hlinkClick r:id="" action="ppaction://media"/>
            <a:extLst>
              <a:ext uri="{FF2B5EF4-FFF2-40B4-BE49-F238E27FC236}">
                <a16:creationId xmlns:a16="http://schemas.microsoft.com/office/drawing/2014/main" id="{CF64E345-63AE-499E-A6DC-5578F5EC8C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00088" y="2234000"/>
            <a:ext cx="3571292" cy="357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6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Application>Microsoft Office PowerPoint</Application>
  <PresentationFormat>Widescreen</PresentationFormat>
  <Slides>21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Dividend</vt:lpstr>
      <vt:lpstr>Adversarial Surprise  in unsupervised RL</vt:lpstr>
      <vt:lpstr>Inspiration</vt:lpstr>
      <vt:lpstr>MINIGRID (2017)</vt:lpstr>
      <vt:lpstr>State of reinforcement learning</vt:lpstr>
      <vt:lpstr>Adversarial Surprise (2021)</vt:lpstr>
      <vt:lpstr>implementation</vt:lpstr>
      <vt:lpstr>Results</vt:lpstr>
      <vt:lpstr>Flashing Lights with dark Rooms</vt:lpstr>
      <vt:lpstr>All dark rooms</vt:lpstr>
      <vt:lpstr>Large rooms with flashing lights and dark rooms (maximum size of 16 x 16)</vt:lpstr>
      <vt:lpstr>Flashing lights, dark rooms and dynamic obstacles </vt:lpstr>
      <vt:lpstr>Locked doors and keys with dynamic obstacles and dark rooms</vt:lpstr>
      <vt:lpstr>Locked doors and keys with dynamic obstacles and dark rooms</vt:lpstr>
      <vt:lpstr>Locked doors and keys with dynamic obstacles and dark rooms</vt:lpstr>
      <vt:lpstr>Locked doors and keys with dynamic obstacles and  dark rooms (Attempt 2)</vt:lpstr>
      <vt:lpstr>Locked doors and keys with dynamic obstacles and  Flashing Lights (FINAL)</vt:lpstr>
      <vt:lpstr>Locked doors and keys with dynamic obstacles and  Flashing Lights (FINAL)</vt:lpstr>
      <vt:lpstr>Locked doors and keys with dynamic obstacles and  Flashing Lights (FINAL)</vt:lpstr>
      <vt:lpstr>Locked doors and keys with dynamic obstacles and  Flashing Lights (FINAL)</vt:lpstr>
      <vt:lpstr>Conclusion</vt:lpstr>
      <vt:lpstr>    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Javern Goh</dc:creator>
  <cp:revision>1</cp:revision>
  <dcterms:created xsi:type="dcterms:W3CDTF">2021-11-10T18:34:45Z</dcterms:created>
  <dcterms:modified xsi:type="dcterms:W3CDTF">2021-11-18T15:57:37Z</dcterms:modified>
</cp:coreProperties>
</file>

<file path=docProps/thumbnail.jpeg>
</file>